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333" r:id="rId3"/>
    <p:sldId id="326" r:id="rId4"/>
    <p:sldId id="284" r:id="rId5"/>
    <p:sldId id="319" r:id="rId6"/>
    <p:sldId id="325" r:id="rId7"/>
    <p:sldId id="323" r:id="rId8"/>
    <p:sldId id="327" r:id="rId9"/>
    <p:sldId id="331" r:id="rId10"/>
    <p:sldId id="338" r:id="rId11"/>
    <p:sldId id="330" r:id="rId12"/>
    <p:sldId id="332" r:id="rId13"/>
    <p:sldId id="339" r:id="rId14"/>
    <p:sldId id="340" r:id="rId15"/>
    <p:sldId id="324" r:id="rId16"/>
  </p:sldIdLst>
  <p:sldSz cx="12192000" cy="6858000"/>
  <p:notesSz cx="6742113" cy="98726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68" userDrawn="1">
          <p15:clr>
            <a:srgbClr val="A4A3A4"/>
          </p15:clr>
        </p15:guide>
        <p15:guide id="3" orient="horz" pos="4319" userDrawn="1">
          <p15:clr>
            <a:srgbClr val="A4A3A4"/>
          </p15:clr>
        </p15:guide>
        <p15:guide id="4" pos="135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82" autoAdjust="0"/>
    <p:restoredTop sz="66991" autoAdjust="0"/>
  </p:normalViewPr>
  <p:slideViewPr>
    <p:cSldViewPr snapToGrid="0" showGuides="1">
      <p:cViewPr varScale="1">
        <p:scale>
          <a:sx n="53" d="100"/>
          <a:sy n="53" d="100"/>
        </p:scale>
        <p:origin x="420" y="66"/>
      </p:cViewPr>
      <p:guideLst>
        <p:guide pos="3868"/>
        <p:guide orient="horz" pos="4319"/>
        <p:guide pos="1358"/>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21582" cy="49363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8971" y="0"/>
            <a:ext cx="2921582" cy="493633"/>
          </a:xfrm>
          <a:prstGeom prst="rect">
            <a:avLst/>
          </a:prstGeom>
        </p:spPr>
        <p:txBody>
          <a:bodyPr vert="horz" lIns="91440" tIns="45720" rIns="91440" bIns="45720" rtlCol="0"/>
          <a:lstStyle>
            <a:lvl1pPr algn="r">
              <a:defRPr sz="1200"/>
            </a:lvl1pPr>
          </a:lstStyle>
          <a:p>
            <a:fld id="{8D64A4B2-4645-4FE3-9A70-27619AE603A6}" type="datetimeFigureOut">
              <a:rPr kumimoji="1" lang="ja-JP" altLang="en-US" smtClean="0"/>
              <a:pPr/>
              <a:t>2023/10/31</a:t>
            </a:fld>
            <a:endParaRPr kumimoji="1" lang="ja-JP" altLang="en-US"/>
          </a:p>
        </p:txBody>
      </p:sp>
      <p:sp>
        <p:nvSpPr>
          <p:cNvPr id="4" name="スライド イメージ プレースホルダー 3"/>
          <p:cNvSpPr>
            <a:spLocks noGrp="1" noRot="1" noChangeAspect="1"/>
          </p:cNvSpPr>
          <p:nvPr>
            <p:ph type="sldImg" idx="2"/>
          </p:nvPr>
        </p:nvSpPr>
        <p:spPr>
          <a:xfrm>
            <a:off x="79375" y="739775"/>
            <a:ext cx="6583363" cy="3703638"/>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4212" y="4689515"/>
            <a:ext cx="5393690" cy="4442698"/>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7316"/>
            <a:ext cx="2921582" cy="493633"/>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8971" y="9377316"/>
            <a:ext cx="2921582" cy="493633"/>
          </a:xfrm>
          <a:prstGeom prst="rect">
            <a:avLst/>
          </a:prstGeom>
        </p:spPr>
        <p:txBody>
          <a:bodyPr vert="horz" lIns="91440" tIns="45720" rIns="91440" bIns="45720" rtlCol="0" anchor="b"/>
          <a:lstStyle>
            <a:lvl1pPr algn="r">
              <a:defRPr sz="1200"/>
            </a:lvl1pPr>
          </a:lstStyle>
          <a:p>
            <a:fld id="{FECFDC78-44F8-462F-AA17-EB4EC7E867DC}" type="slidenum">
              <a:rPr kumimoji="1" lang="ja-JP" altLang="en-US" smtClean="0"/>
              <a:pPr/>
              <a:t>‹#›</a:t>
            </a:fld>
            <a:endParaRPr kumimoji="1" lang="ja-JP" altLang="en-US"/>
          </a:p>
        </p:txBody>
      </p:sp>
    </p:spTree>
    <p:extLst>
      <p:ext uri="{BB962C8B-B14F-4D97-AF65-F5344CB8AC3E}">
        <p14:creationId xmlns:p14="http://schemas.microsoft.com/office/powerpoint/2010/main" val="161762951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charset="0"/>
                <a:ea typeface="ＭＳ Ｐ明朝" pitchFamily="18" charset="-128"/>
              </a:defRPr>
            </a:lvl1pPr>
            <a:lvl2pPr marL="742950" indent="-285750" eaLnBrk="0" hangingPunct="0">
              <a:spcBef>
                <a:spcPct val="30000"/>
              </a:spcBef>
              <a:defRPr kumimoji="1" sz="1200">
                <a:solidFill>
                  <a:schemeClr val="tx1"/>
                </a:solidFill>
                <a:latin typeface="Arial" charset="0"/>
                <a:ea typeface="ＭＳ Ｐ明朝" pitchFamily="18" charset="-128"/>
              </a:defRPr>
            </a:lvl2pPr>
            <a:lvl3pPr marL="1143000" indent="-228600" eaLnBrk="0" hangingPunct="0">
              <a:spcBef>
                <a:spcPct val="30000"/>
              </a:spcBef>
              <a:defRPr kumimoji="1" sz="1200">
                <a:solidFill>
                  <a:schemeClr val="tx1"/>
                </a:solidFill>
                <a:latin typeface="Arial" charset="0"/>
                <a:ea typeface="ＭＳ Ｐ明朝" pitchFamily="18" charset="-128"/>
              </a:defRPr>
            </a:lvl3pPr>
            <a:lvl4pPr marL="1600200" indent="-228600" eaLnBrk="0" hangingPunct="0">
              <a:spcBef>
                <a:spcPct val="30000"/>
              </a:spcBef>
              <a:defRPr kumimoji="1" sz="1200">
                <a:solidFill>
                  <a:schemeClr val="tx1"/>
                </a:solidFill>
                <a:latin typeface="Arial" charset="0"/>
                <a:ea typeface="ＭＳ Ｐ明朝" pitchFamily="18" charset="-128"/>
              </a:defRPr>
            </a:lvl4pPr>
            <a:lvl5pPr marL="2057400" indent="-228600" eaLnBrk="0" hangingPunct="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0"/>
              </a:spcBef>
            </a:pPr>
            <a:fld id="{2F589432-B845-4A8F-BB8A-54F80F1811D7}" type="slidenum">
              <a:rPr lang="en-US" altLang="ja-JP" smtClean="0">
                <a:ea typeface="ＭＳ Ｐゴシック" charset="-128"/>
              </a:rPr>
              <a:pPr eaLnBrk="1" hangingPunct="1">
                <a:spcBef>
                  <a:spcPct val="0"/>
                </a:spcBef>
              </a:pPr>
              <a:t>1</a:t>
            </a:fld>
            <a:endParaRPr lang="en-US" altLang="ja-JP">
              <a:ea typeface="ＭＳ Ｐゴシック" charset="-128"/>
            </a:endParaRPr>
          </a:p>
        </p:txBody>
      </p:sp>
      <p:sp>
        <p:nvSpPr>
          <p:cNvPr id="14339" name="Rectangle 2"/>
          <p:cNvSpPr>
            <a:spLocks noGrp="1" noRot="1" noChangeAspect="1" noChangeArrowheads="1" noTextEdit="1"/>
          </p:cNvSpPr>
          <p:nvPr>
            <p:ph type="sldImg"/>
          </p:nvPr>
        </p:nvSpPr>
        <p:spPr>
          <a:xfrm>
            <a:off x="79375" y="739775"/>
            <a:ext cx="6583363" cy="3703638"/>
          </a:xfrm>
          <a:ln/>
        </p:spPr>
      </p:sp>
      <p:sp>
        <p:nvSpPr>
          <p:cNvPr id="14340" name="Rectangle 3"/>
          <p:cNvSpPr>
            <a:spLocks noGrp="1" noChangeArrowheads="1"/>
          </p:cNvSpPr>
          <p:nvPr>
            <p:ph type="body" idx="1"/>
          </p:nvPr>
        </p:nvSpPr>
        <p:spPr>
          <a:noFill/>
        </p:spPr>
        <p:txBody>
          <a:bodyPr/>
          <a:lstStyle/>
          <a:p>
            <a:pPr eaLnBrk="1" hangingPunct="1"/>
            <a:r>
              <a:rPr kumimoji="1" lang="ja-JP" altLang="en-US" sz="1200" b="0" i="0" kern="1200" dirty="0">
                <a:solidFill>
                  <a:schemeClr val="tx1"/>
                </a:solidFill>
                <a:effectLst/>
                <a:latin typeface="+mn-lt"/>
                <a:ea typeface="+mn-ea"/>
                <a:cs typeface="+mn-cs"/>
              </a:rPr>
              <a:t>四国調剤グループ薬剤師の梅原千晶と申します。本日は慢性副鼻腔炎の患者におけるデュピクセント皮下注（ペン型製剤）導入時の服薬指導の最適化についてお話させていただきます。</a:t>
            </a:r>
            <a:endParaRPr lang="ja-JP" altLang="en-US" dirty="0"/>
          </a:p>
        </p:txBody>
      </p:sp>
    </p:spTree>
    <p:extLst>
      <p:ext uri="{BB962C8B-B14F-4D97-AF65-F5344CB8AC3E}">
        <p14:creationId xmlns:p14="http://schemas.microsoft.com/office/powerpoint/2010/main" val="446058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83363" cy="3703638"/>
          </a:xfrm>
        </p:spPr>
      </p:sp>
      <p:sp>
        <p:nvSpPr>
          <p:cNvPr id="3" name="ノート プレースホルダー 2"/>
          <p:cNvSpPr>
            <a:spLocks noGrp="1"/>
          </p:cNvSpPr>
          <p:nvPr>
            <p:ph type="body" idx="1"/>
          </p:nvPr>
        </p:nvSpPr>
        <p:spPr/>
        <p:txBody>
          <a:bodyPr/>
          <a:lstStyle/>
          <a:p>
            <a:r>
              <a:rPr kumimoji="1" lang="ja-JP" altLang="en-US" sz="1200" b="0" i="0" kern="1200" dirty="0">
                <a:solidFill>
                  <a:schemeClr val="tx1"/>
                </a:solidFill>
                <a:effectLst/>
                <a:latin typeface="+mn-lt"/>
                <a:ea typeface="+mn-ea"/>
                <a:cs typeface="+mn-cs"/>
              </a:rPr>
              <a:t>次に、注射日を忘れることがないか聞きました。シリンジの廃棄バッグに注射日を記入する欄があるので、それを使って確認しているという方もいました。また、多少ずれてもいいと聞いているので、体調が悪いときは日をずらしているという人もいました。慢性副鼻腔炎の場合は</a:t>
            </a:r>
            <a:r>
              <a:rPr kumimoji="1" lang="en-US" altLang="ja-JP" sz="1200" b="0" i="0" kern="1200" dirty="0">
                <a:solidFill>
                  <a:schemeClr val="tx1"/>
                </a:solidFill>
                <a:effectLst/>
                <a:latin typeface="+mn-lt"/>
                <a:ea typeface="+mn-ea"/>
                <a:cs typeface="+mn-cs"/>
              </a:rPr>
              <a:t>4</a:t>
            </a:r>
            <a:r>
              <a:rPr kumimoji="1" lang="ja-JP" altLang="en-US" sz="1200" b="0" i="0" kern="1200" dirty="0">
                <a:solidFill>
                  <a:schemeClr val="tx1"/>
                </a:solidFill>
                <a:effectLst/>
                <a:latin typeface="+mn-lt"/>
                <a:ea typeface="+mn-ea"/>
                <a:cs typeface="+mn-cs"/>
              </a:rPr>
              <a:t>週間ごとの投与も可能であることから、少し投与日がずれる分には問題ないと主治医も考えているようです。</a:t>
            </a:r>
            <a:endParaRPr kumimoji="1" lang="en-US" altLang="ja-JP" sz="1200" b="0" i="0" kern="1200" dirty="0">
              <a:solidFill>
                <a:schemeClr val="tx1"/>
              </a:solidFill>
              <a:effectLst/>
              <a:latin typeface="+mn-lt"/>
              <a:ea typeface="+mn-ea"/>
              <a:cs typeface="+mn-cs"/>
            </a:endParaRPr>
          </a:p>
          <a:p>
            <a:r>
              <a:rPr kumimoji="1" lang="ja-JP" altLang="en-US" sz="1200" b="0" i="0" kern="1200" dirty="0">
                <a:solidFill>
                  <a:schemeClr val="tx1"/>
                </a:solidFill>
                <a:effectLst/>
                <a:latin typeface="+mn-lt"/>
                <a:ea typeface="+mn-ea"/>
                <a:cs typeface="+mn-cs"/>
              </a:rPr>
              <a:t>治療の継続については、効果を実感できていること、副作用が重篤でないこと、指定難病で公費がつくことから、</a:t>
            </a:r>
            <a:r>
              <a:rPr kumimoji="1" lang="en-US" altLang="ja-JP" sz="1200" b="0" i="0" kern="1200" dirty="0">
                <a:solidFill>
                  <a:schemeClr val="tx1"/>
                </a:solidFill>
                <a:effectLst/>
                <a:latin typeface="+mn-lt"/>
                <a:ea typeface="+mn-ea"/>
                <a:cs typeface="+mn-cs"/>
              </a:rPr>
              <a:t>3</a:t>
            </a:r>
            <a:r>
              <a:rPr kumimoji="1" lang="ja-JP" altLang="en-US" sz="1200" b="0" i="0" kern="1200" dirty="0">
                <a:solidFill>
                  <a:schemeClr val="tx1"/>
                </a:solidFill>
                <a:effectLst/>
                <a:latin typeface="+mn-lt"/>
                <a:ea typeface="+mn-ea"/>
                <a:cs typeface="+mn-cs"/>
              </a:rPr>
              <a:t>名とも継続中止は考えていないということでした。デュピクセントは高価なので、公費がなければ金額的に手の出しにくい薬だと思われます。</a:t>
            </a:r>
            <a:endParaRPr kumimoji="1" lang="en-US" altLang="ja-JP" sz="1200" b="0" i="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FECFDC78-44F8-462F-AA17-EB4EC7E867DC}" type="slidenum">
              <a:rPr kumimoji="1" lang="ja-JP" altLang="en-US" smtClean="0"/>
              <a:pPr/>
              <a:t>10</a:t>
            </a:fld>
            <a:endParaRPr kumimoji="1" lang="ja-JP" altLang="en-US"/>
          </a:p>
        </p:txBody>
      </p:sp>
    </p:spTree>
    <p:extLst>
      <p:ext uri="{BB962C8B-B14F-4D97-AF65-F5344CB8AC3E}">
        <p14:creationId xmlns:p14="http://schemas.microsoft.com/office/powerpoint/2010/main" val="4191732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83363" cy="3703638"/>
          </a:xfrm>
        </p:spPr>
      </p:sp>
      <p:sp>
        <p:nvSpPr>
          <p:cNvPr id="3" name="ノート プレースホルダー 2"/>
          <p:cNvSpPr>
            <a:spLocks noGrp="1"/>
          </p:cNvSpPr>
          <p:nvPr>
            <p:ph type="body" idx="1"/>
          </p:nvPr>
        </p:nvSpPr>
        <p:spPr/>
        <p:txBody>
          <a:bodyPr/>
          <a:lstStyle/>
          <a:p>
            <a:r>
              <a:rPr kumimoji="1" lang="ja-JP" altLang="en-US" sz="1200" b="0" i="0" kern="1200" dirty="0">
                <a:solidFill>
                  <a:schemeClr val="tx1"/>
                </a:solidFill>
                <a:effectLst/>
                <a:latin typeface="+mn-lt"/>
                <a:ea typeface="+mn-ea"/>
                <a:cs typeface="+mn-cs"/>
              </a:rPr>
              <a:t>デュピクセントの交付時には、サノフィ株式会社の患者向け資料も一緒に渡すよう言われます。リーフレットを見ながらデモ器を用いて、患者さんに自己注射の流れを再確認してもらうのがよいかもしれません。その他治療日誌もあり、前回の注射部位などを記録できるので、毎回違う場所に注射するのも忘れにくいと思います。一方、</a:t>
            </a:r>
            <a:r>
              <a:rPr kumimoji="1" lang="ja-JP" altLang="en-US" sz="1200" kern="1200" dirty="0">
                <a:solidFill>
                  <a:schemeClr val="tx1"/>
                </a:solidFill>
                <a:effectLst/>
                <a:latin typeface="+mn-lt"/>
                <a:ea typeface="+mn-ea"/>
                <a:cs typeface="+mn-cs"/>
              </a:rPr>
              <a:t>患者向け資料は充実していますが、量が多いので服薬指導時に何を重点的に説明すべきか難しいという問題があります。</a:t>
            </a:r>
            <a:endParaRPr kumimoji="1" lang="ja-JP" altLang="en-US" sz="1200" b="0" i="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FECFDC78-44F8-462F-AA17-EB4EC7E867DC}" type="slidenum">
              <a:rPr kumimoji="1" lang="ja-JP" altLang="en-US" smtClean="0"/>
              <a:pPr/>
              <a:t>11</a:t>
            </a:fld>
            <a:endParaRPr kumimoji="1" lang="ja-JP" altLang="en-US"/>
          </a:p>
        </p:txBody>
      </p:sp>
    </p:spTree>
    <p:extLst>
      <p:ext uri="{BB962C8B-B14F-4D97-AF65-F5344CB8AC3E}">
        <p14:creationId xmlns:p14="http://schemas.microsoft.com/office/powerpoint/2010/main" val="2142745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83363" cy="3703638"/>
          </a:xfrm>
        </p:spPr>
      </p:sp>
      <p:sp>
        <p:nvSpPr>
          <p:cNvPr id="3" name="ノート プレースホルダ 2"/>
          <p:cNvSpPr>
            <a:spLocks noGrp="1"/>
          </p:cNvSpPr>
          <p:nvPr>
            <p:ph type="body" idx="1"/>
          </p:nvPr>
        </p:nvSpPr>
        <p:spPr/>
        <p:txBody>
          <a:bodyPr>
            <a:normAutofit/>
          </a:bodyPr>
          <a:lstStyle/>
          <a:p>
            <a:r>
              <a:rPr kumimoji="1" lang="ja-JP" altLang="en-US" sz="1200" kern="1200" dirty="0">
                <a:solidFill>
                  <a:schemeClr val="tx1"/>
                </a:solidFill>
                <a:effectLst/>
                <a:latin typeface="+mn-lt"/>
                <a:ea typeface="+mn-ea"/>
                <a:cs typeface="+mn-cs"/>
              </a:rPr>
              <a:t>そこで、今回調査したことをもとに、服薬指導時に役立てるようにグループの薬局が共有できる資料を作成しました。最初の指導時は自己注射の手技を確立することを主軸にしています。使用方法については要点だけをまとめたチェックリストを作成し、ポイントを見落とさないようにしました。</a:t>
            </a:r>
          </a:p>
        </p:txBody>
      </p:sp>
      <p:sp>
        <p:nvSpPr>
          <p:cNvPr id="4" name="スライド番号プレースホルダ 3"/>
          <p:cNvSpPr>
            <a:spLocks noGrp="1"/>
          </p:cNvSpPr>
          <p:nvPr>
            <p:ph type="sldNum" sz="quarter" idx="10"/>
          </p:nvPr>
        </p:nvSpPr>
        <p:spPr/>
        <p:txBody>
          <a:bodyPr/>
          <a:lstStyle/>
          <a:p>
            <a:fld id="{FECFDC78-44F8-462F-AA17-EB4EC7E867DC}" type="slidenum">
              <a:rPr kumimoji="1" lang="ja-JP" altLang="en-US" smtClean="0"/>
              <a:pPr/>
              <a:t>12</a:t>
            </a:fld>
            <a:endParaRPr kumimoji="1" lang="ja-JP" altLang="en-US"/>
          </a:p>
        </p:txBody>
      </p:sp>
    </p:spTree>
    <p:extLst>
      <p:ext uri="{BB962C8B-B14F-4D97-AF65-F5344CB8AC3E}">
        <p14:creationId xmlns:p14="http://schemas.microsoft.com/office/powerpoint/2010/main" val="3726639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83363" cy="3703638"/>
          </a:xfrm>
        </p:spPr>
      </p:sp>
      <p:sp>
        <p:nvSpPr>
          <p:cNvPr id="3" name="ノート プレースホルダ 2"/>
          <p:cNvSpPr>
            <a:spLocks noGrp="1"/>
          </p:cNvSpPr>
          <p:nvPr>
            <p:ph type="body" idx="1"/>
          </p:nvPr>
        </p:nvSpPr>
        <p:spPr/>
        <p:txBody>
          <a:bodyPr>
            <a:normAutofit/>
          </a:bodyPr>
          <a:lstStyle/>
          <a:p>
            <a:r>
              <a:rPr kumimoji="1" lang="en-US" altLang="ja-JP" sz="1200" kern="1200" dirty="0">
                <a:solidFill>
                  <a:schemeClr val="tx1"/>
                </a:solidFill>
                <a:effectLst/>
                <a:latin typeface="+mn-lt"/>
                <a:ea typeface="+mn-ea"/>
                <a:cs typeface="+mn-cs"/>
              </a:rPr>
              <a:t>2</a:t>
            </a:r>
            <a:r>
              <a:rPr kumimoji="1" lang="ja-JP" altLang="en-US" sz="1200" kern="1200" dirty="0">
                <a:solidFill>
                  <a:schemeClr val="tx1"/>
                </a:solidFill>
                <a:effectLst/>
                <a:latin typeface="+mn-lt"/>
                <a:ea typeface="+mn-ea"/>
                <a:cs typeface="+mn-cs"/>
              </a:rPr>
              <a:t>回目来局時の指導としては、治療の評価の点から効果についてと副作用につい</a:t>
            </a:r>
            <a:r>
              <a:rPr kumimoji="1" lang="ja-JP" altLang="en-US" sz="1200" kern="1200" dirty="0" err="1">
                <a:solidFill>
                  <a:schemeClr val="tx1"/>
                </a:solidFill>
                <a:effectLst/>
                <a:latin typeface="+mn-lt"/>
                <a:ea typeface="+mn-ea"/>
                <a:cs typeface="+mn-cs"/>
              </a:rPr>
              <a:t>てを</a:t>
            </a:r>
            <a:r>
              <a:rPr kumimoji="1" lang="ja-JP" altLang="en-US" sz="1200" kern="1200" dirty="0">
                <a:solidFill>
                  <a:schemeClr val="tx1"/>
                </a:solidFill>
                <a:effectLst/>
                <a:latin typeface="+mn-lt"/>
                <a:ea typeface="+mn-ea"/>
                <a:cs typeface="+mn-cs"/>
              </a:rPr>
              <a:t>まとめています。効果についてのリーフレットでは、先ほど述べたように、しばらくすると劇的な効果を感じにくくなりますが、それは薬が効きにくくなっているのではなく、血中の薬物濃度が定常状態となったためであり、その後も症状は緩やかに改善すると説明しています。副作用については、サノフィの患者向け資料にも記載があるのですが、先ほど筋肉痛のような痛みを感じていた患者は、「関節炎」と具体的に言われるまで副作用とは思っていなかったということがあり、</a:t>
            </a:r>
            <a:r>
              <a:rPr kumimoji="1" lang="en-US" altLang="ja-JP" sz="1200" kern="1200" dirty="0">
                <a:solidFill>
                  <a:schemeClr val="tx1"/>
                </a:solidFill>
                <a:effectLst/>
                <a:latin typeface="+mn-lt"/>
                <a:ea typeface="+mn-ea"/>
                <a:cs typeface="+mn-cs"/>
              </a:rPr>
              <a:t>2</a:t>
            </a:r>
            <a:r>
              <a:rPr kumimoji="1" lang="ja-JP" altLang="en-US" sz="1200" kern="1200" dirty="0">
                <a:solidFill>
                  <a:schemeClr val="tx1"/>
                </a:solidFill>
                <a:effectLst/>
                <a:latin typeface="+mn-lt"/>
                <a:ea typeface="+mn-ea"/>
                <a:cs typeface="+mn-cs"/>
              </a:rPr>
              <a:t>回目以降の調剤時に再確認できるよう資料を作成しました。</a:t>
            </a:r>
          </a:p>
        </p:txBody>
      </p:sp>
      <p:sp>
        <p:nvSpPr>
          <p:cNvPr id="4" name="スライド番号プレースホルダ 3"/>
          <p:cNvSpPr>
            <a:spLocks noGrp="1"/>
          </p:cNvSpPr>
          <p:nvPr>
            <p:ph type="sldNum" sz="quarter" idx="10"/>
          </p:nvPr>
        </p:nvSpPr>
        <p:spPr/>
        <p:txBody>
          <a:bodyPr/>
          <a:lstStyle/>
          <a:p>
            <a:fld id="{FECFDC78-44F8-462F-AA17-EB4EC7E867DC}" type="slidenum">
              <a:rPr kumimoji="1" lang="ja-JP" altLang="en-US" smtClean="0"/>
              <a:pPr/>
              <a:t>13</a:t>
            </a:fld>
            <a:endParaRPr kumimoji="1" lang="ja-JP" altLang="en-US"/>
          </a:p>
        </p:txBody>
      </p:sp>
    </p:spTree>
    <p:extLst>
      <p:ext uri="{BB962C8B-B14F-4D97-AF65-F5344CB8AC3E}">
        <p14:creationId xmlns:p14="http://schemas.microsoft.com/office/powerpoint/2010/main" val="2232949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83363" cy="3703638"/>
          </a:xfrm>
        </p:spPr>
      </p:sp>
      <p:sp>
        <p:nvSpPr>
          <p:cNvPr id="3" name="ノート プレースホルダ 2"/>
          <p:cNvSpPr>
            <a:spLocks noGrp="1"/>
          </p:cNvSpPr>
          <p:nvPr>
            <p:ph type="body" idx="1"/>
          </p:nvPr>
        </p:nvSpPr>
        <p:spPr/>
        <p:txBody>
          <a:bodyPr>
            <a:normAutofit/>
          </a:bodyPr>
          <a:lstStyle/>
          <a:p>
            <a:r>
              <a:rPr kumimoji="1" lang="ja-JP" altLang="en-US" sz="1200" kern="1200" dirty="0">
                <a:solidFill>
                  <a:schemeClr val="tx1"/>
                </a:solidFill>
                <a:effectLst/>
                <a:latin typeface="+mn-lt"/>
                <a:ea typeface="+mn-ea"/>
                <a:cs typeface="+mn-cs"/>
              </a:rPr>
              <a:t>また、患者さんに自分の病気についての理解を深めてもらえるよう、好酸球性副鼻腔炎についての資料も作成しました。アレルギー反応が原因であること、鼻茸により鼻道が塞がること、中耳炎や喘息を併発しやすいこと、手術しても根治は難しいことを説明しています。</a:t>
            </a:r>
          </a:p>
        </p:txBody>
      </p:sp>
      <p:sp>
        <p:nvSpPr>
          <p:cNvPr id="4" name="スライド番号プレースホルダ 3"/>
          <p:cNvSpPr>
            <a:spLocks noGrp="1"/>
          </p:cNvSpPr>
          <p:nvPr>
            <p:ph type="sldNum" sz="quarter" idx="10"/>
          </p:nvPr>
        </p:nvSpPr>
        <p:spPr/>
        <p:txBody>
          <a:bodyPr/>
          <a:lstStyle/>
          <a:p>
            <a:fld id="{FECFDC78-44F8-462F-AA17-EB4EC7E867DC}" type="slidenum">
              <a:rPr kumimoji="1" lang="ja-JP" altLang="en-US" smtClean="0"/>
              <a:pPr/>
              <a:t>14</a:t>
            </a:fld>
            <a:endParaRPr kumimoji="1" lang="ja-JP" altLang="en-US"/>
          </a:p>
        </p:txBody>
      </p:sp>
    </p:spTree>
    <p:extLst>
      <p:ext uri="{BB962C8B-B14F-4D97-AF65-F5344CB8AC3E}">
        <p14:creationId xmlns:p14="http://schemas.microsoft.com/office/powerpoint/2010/main" val="1575325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83363" cy="3703638"/>
          </a:xfrm>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総括です。デュピクセントは現在、特発性の慢性蕁麻疹に対する適応を申請しています。また、今年の</a:t>
            </a:r>
            <a:r>
              <a:rPr kumimoji="1" lang="en-US" altLang="ja-JP" sz="1200" kern="1200" dirty="0">
                <a:solidFill>
                  <a:schemeClr val="tx1"/>
                </a:solidFill>
                <a:effectLst/>
                <a:latin typeface="+mn-lt"/>
                <a:ea typeface="+mn-ea"/>
                <a:cs typeface="+mn-cs"/>
              </a:rPr>
              <a:t>9</a:t>
            </a:r>
            <a:r>
              <a:rPr kumimoji="1" lang="ja-JP" altLang="en-US" sz="1200" kern="1200" dirty="0">
                <a:solidFill>
                  <a:schemeClr val="tx1"/>
                </a:solidFill>
                <a:effectLst/>
                <a:latin typeface="+mn-lt"/>
                <a:ea typeface="+mn-ea"/>
                <a:cs typeface="+mn-cs"/>
              </a:rPr>
              <a:t>月に生後</a:t>
            </a:r>
            <a:r>
              <a:rPr kumimoji="1" lang="en-US" altLang="ja-JP" sz="1200" kern="1200" dirty="0">
                <a:solidFill>
                  <a:schemeClr val="tx1"/>
                </a:solidFill>
                <a:effectLst/>
                <a:latin typeface="+mn-lt"/>
                <a:ea typeface="+mn-ea"/>
                <a:cs typeface="+mn-cs"/>
              </a:rPr>
              <a:t>6</a:t>
            </a:r>
            <a:r>
              <a:rPr kumimoji="1" lang="ja-JP" altLang="en-US" sz="1200" kern="1200" dirty="0">
                <a:solidFill>
                  <a:schemeClr val="tx1"/>
                </a:solidFill>
                <a:effectLst/>
                <a:latin typeface="+mn-lt"/>
                <a:ea typeface="+mn-ea"/>
                <a:cs typeface="+mn-cs"/>
              </a:rPr>
              <a:t>ヵ月以上の小児のアトピー性皮膚炎に対する用量が追加されました。適応が追加されることで処方として見る機会も増えるのではないかと思われます。しかし今回述べたように、病院で完璧な指導が行われているとは限らず、また、注意事項は患者用資料にほぼ記載されていますが、</a:t>
            </a:r>
            <a:r>
              <a:rPr kumimoji="1" lang="en-US" altLang="ja-JP" sz="1200" kern="1200" dirty="0">
                <a:solidFill>
                  <a:schemeClr val="tx1"/>
                </a:solidFill>
                <a:effectLst/>
                <a:latin typeface="+mn-lt"/>
                <a:ea typeface="+mn-ea"/>
                <a:cs typeface="+mn-cs"/>
              </a:rPr>
              <a:t>1</a:t>
            </a:r>
            <a:r>
              <a:rPr kumimoji="1" lang="ja-JP" altLang="en-US" sz="1200" kern="1200" dirty="0">
                <a:solidFill>
                  <a:schemeClr val="tx1"/>
                </a:solidFill>
                <a:effectLst/>
                <a:latin typeface="+mn-lt"/>
                <a:ea typeface="+mn-ea"/>
                <a:cs typeface="+mn-cs"/>
              </a:rPr>
              <a:t>回の説明で全てを把握するのは難しいと思われますので、随時フォローアップが必要です。今回作成した患者用資料を用い、治療段階に応じて都度説明することで、服薬指導の質の向上につながると考えられます。以上で発表を終わります。ご清聴ありがとうございました。</a:t>
            </a:r>
          </a:p>
        </p:txBody>
      </p:sp>
      <p:sp>
        <p:nvSpPr>
          <p:cNvPr id="4" name="スライド番号プレースホルダー 3"/>
          <p:cNvSpPr>
            <a:spLocks noGrp="1"/>
          </p:cNvSpPr>
          <p:nvPr>
            <p:ph type="sldNum" sz="quarter" idx="10"/>
          </p:nvPr>
        </p:nvSpPr>
        <p:spPr/>
        <p:txBody>
          <a:bodyPr/>
          <a:lstStyle/>
          <a:p>
            <a:fld id="{FECFDC78-44F8-462F-AA17-EB4EC7E867DC}" type="slidenum">
              <a:rPr kumimoji="1" lang="ja-JP" altLang="en-US" smtClean="0"/>
              <a:pPr/>
              <a:t>15</a:t>
            </a:fld>
            <a:endParaRPr kumimoji="1" lang="ja-JP" altLang="en-US"/>
          </a:p>
        </p:txBody>
      </p:sp>
    </p:spTree>
    <p:extLst>
      <p:ext uri="{BB962C8B-B14F-4D97-AF65-F5344CB8AC3E}">
        <p14:creationId xmlns:p14="http://schemas.microsoft.com/office/powerpoint/2010/main" val="1968577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83363" cy="3703638"/>
          </a:xfrm>
        </p:spPr>
      </p:sp>
      <p:sp>
        <p:nvSpPr>
          <p:cNvPr id="3" name="ノート プレースホルダー 2"/>
          <p:cNvSpPr>
            <a:spLocks noGrp="1"/>
          </p:cNvSpPr>
          <p:nvPr>
            <p:ph type="body" idx="1"/>
          </p:nvPr>
        </p:nvSpPr>
        <p:spPr/>
        <p:txBody>
          <a:bodyPr/>
          <a:lstStyle/>
          <a:p>
            <a:r>
              <a:rPr kumimoji="1" lang="ja-JP" altLang="en-US" dirty="0"/>
              <a:t>私は今回の演題に関連して、開示すべき利益相反はありません。</a:t>
            </a:r>
          </a:p>
        </p:txBody>
      </p:sp>
      <p:sp>
        <p:nvSpPr>
          <p:cNvPr id="4" name="スライド番号プレースホルダー 3"/>
          <p:cNvSpPr>
            <a:spLocks noGrp="1"/>
          </p:cNvSpPr>
          <p:nvPr>
            <p:ph type="sldNum" sz="quarter" idx="10"/>
          </p:nvPr>
        </p:nvSpPr>
        <p:spPr/>
        <p:txBody>
          <a:bodyPr/>
          <a:lstStyle/>
          <a:p>
            <a:fld id="{FECFDC78-44F8-462F-AA17-EB4EC7E867DC}" type="slidenum">
              <a:rPr kumimoji="1" lang="ja-JP" altLang="en-US" smtClean="0"/>
              <a:pPr/>
              <a:t>2</a:t>
            </a:fld>
            <a:endParaRPr kumimoji="1" lang="ja-JP" altLang="en-US"/>
          </a:p>
        </p:txBody>
      </p:sp>
    </p:spTree>
    <p:extLst>
      <p:ext uri="{BB962C8B-B14F-4D97-AF65-F5344CB8AC3E}">
        <p14:creationId xmlns:p14="http://schemas.microsoft.com/office/powerpoint/2010/main" val="555586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 1"/>
          <p:cNvSpPr>
            <a:spLocks noGrp="1" noRot="1" noChangeAspect="1" noTextEdit="1"/>
          </p:cNvSpPr>
          <p:nvPr>
            <p:ph type="sldImg"/>
          </p:nvPr>
        </p:nvSpPr>
        <p:spPr bwMode="auto">
          <a:xfrm>
            <a:off x="79375" y="739775"/>
            <a:ext cx="6583363"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kumimoji="1" lang="ja-JP" altLang="en-US" sz="1200" b="0" i="0" kern="1200" dirty="0">
                <a:solidFill>
                  <a:schemeClr val="tx1"/>
                </a:solidFill>
                <a:effectLst/>
                <a:latin typeface="+mn-lt"/>
                <a:ea typeface="+mn-ea"/>
                <a:cs typeface="+mn-cs"/>
              </a:rPr>
              <a:t>デュピクセント（一般名デュピルマブ）は、ヒト型抗ヒト</a:t>
            </a:r>
            <a:r>
              <a:rPr kumimoji="1" lang="en-US" altLang="ja-JP" sz="1200" b="0" i="0" kern="1200" dirty="0">
                <a:solidFill>
                  <a:schemeClr val="tx1"/>
                </a:solidFill>
                <a:effectLst/>
                <a:latin typeface="+mn-lt"/>
                <a:ea typeface="+mn-ea"/>
                <a:cs typeface="+mn-cs"/>
              </a:rPr>
              <a:t>IL-4/IL-13</a:t>
            </a:r>
            <a:r>
              <a:rPr kumimoji="1" lang="ja-JP" altLang="en-US" sz="1200" b="0" i="0" kern="1200" dirty="0">
                <a:solidFill>
                  <a:schemeClr val="tx1"/>
                </a:solidFill>
                <a:effectLst/>
                <a:latin typeface="+mn-lt"/>
                <a:ea typeface="+mn-ea"/>
                <a:cs typeface="+mn-cs"/>
              </a:rPr>
              <a:t>受容体モノクローナル抗体です。アレルギー反応時に</a:t>
            </a:r>
            <a:r>
              <a:rPr kumimoji="1" lang="en-US" altLang="ja-JP" sz="1200" b="0" i="0" kern="1200" dirty="0">
                <a:solidFill>
                  <a:schemeClr val="tx1"/>
                </a:solidFill>
                <a:effectLst/>
                <a:latin typeface="+mn-lt"/>
                <a:ea typeface="+mn-ea"/>
                <a:cs typeface="+mn-cs"/>
              </a:rPr>
              <a:t>Th2</a:t>
            </a:r>
            <a:r>
              <a:rPr kumimoji="1" lang="ja-JP" altLang="en-US" sz="1200" b="0" i="0" kern="1200" dirty="0">
                <a:solidFill>
                  <a:schemeClr val="tx1"/>
                </a:solidFill>
                <a:effectLst/>
                <a:latin typeface="+mn-lt"/>
                <a:ea typeface="+mn-ea"/>
                <a:cs typeface="+mn-cs"/>
              </a:rPr>
              <a:t>細胞から放出されるサイトカインである</a:t>
            </a:r>
            <a:r>
              <a:rPr kumimoji="1" lang="en-US" altLang="ja-JP" sz="1200" b="0" i="0" kern="1200" dirty="0">
                <a:solidFill>
                  <a:schemeClr val="tx1"/>
                </a:solidFill>
                <a:effectLst/>
                <a:latin typeface="+mn-lt"/>
                <a:ea typeface="+mn-ea"/>
                <a:cs typeface="+mn-cs"/>
              </a:rPr>
              <a:t>IL-4/IL-13</a:t>
            </a:r>
            <a:r>
              <a:rPr kumimoji="1" lang="ja-JP" altLang="en-US" sz="1200" b="0" i="0" kern="1200" dirty="0">
                <a:solidFill>
                  <a:schemeClr val="tx1"/>
                </a:solidFill>
                <a:effectLst/>
                <a:latin typeface="+mn-lt"/>
                <a:ea typeface="+mn-ea"/>
                <a:cs typeface="+mn-cs"/>
              </a:rPr>
              <a:t>の働きを阻害することで、</a:t>
            </a:r>
            <a:r>
              <a:rPr kumimoji="1" lang="en-US" altLang="ja-JP" sz="1200" b="0" i="0" kern="1200" dirty="0">
                <a:solidFill>
                  <a:schemeClr val="tx1"/>
                </a:solidFill>
                <a:effectLst/>
                <a:latin typeface="+mn-lt"/>
                <a:ea typeface="+mn-ea"/>
                <a:cs typeface="+mn-cs"/>
              </a:rPr>
              <a:t>2</a:t>
            </a:r>
            <a:r>
              <a:rPr kumimoji="1" lang="ja-JP" altLang="en-US" sz="1200" b="0" i="0" kern="1200" dirty="0">
                <a:solidFill>
                  <a:schemeClr val="tx1"/>
                </a:solidFill>
                <a:effectLst/>
                <a:latin typeface="+mn-lt"/>
                <a:ea typeface="+mn-ea"/>
                <a:cs typeface="+mn-cs"/>
              </a:rPr>
              <a:t>型炎症反応による疾患を抑制します。</a:t>
            </a:r>
            <a:endParaRPr kumimoji="1" lang="en-US" altLang="ja-JP" sz="1200" b="0" i="0" kern="1200" dirty="0">
              <a:solidFill>
                <a:schemeClr val="tx1"/>
              </a:solidFill>
              <a:effectLst/>
              <a:latin typeface="+mn-lt"/>
              <a:ea typeface="+mn-ea"/>
              <a:cs typeface="+mn-cs"/>
            </a:endParaRPr>
          </a:p>
          <a:p>
            <a:pPr eaLnBrk="1" hangingPunct="1">
              <a:spcBef>
                <a:spcPct val="0"/>
              </a:spcBef>
            </a:pPr>
            <a:r>
              <a:rPr kumimoji="1" lang="ja-JP" altLang="en-US" sz="1200" b="0" i="0" kern="1200" dirty="0">
                <a:solidFill>
                  <a:schemeClr val="tx1"/>
                </a:solidFill>
                <a:effectLst/>
                <a:latin typeface="+mn-lt"/>
                <a:ea typeface="+mn-ea"/>
                <a:cs typeface="+mn-cs"/>
              </a:rPr>
              <a:t>添付文書上での適応は、既存治療で効果不十分なアトピー性皮膚炎、結節性痒疹、②気管支喘息、③鼻茸をともなう慢性副鼻腔炎です。適応は限定的ですが、最新では</a:t>
            </a:r>
            <a:r>
              <a:rPr kumimoji="1" lang="en-US" altLang="ja-JP" sz="1200" b="0" i="0" kern="1200" dirty="0">
                <a:solidFill>
                  <a:schemeClr val="tx1"/>
                </a:solidFill>
                <a:effectLst/>
                <a:latin typeface="+mn-lt"/>
                <a:ea typeface="+mn-ea"/>
                <a:cs typeface="+mn-cs"/>
              </a:rPr>
              <a:t>2023</a:t>
            </a:r>
            <a:r>
              <a:rPr kumimoji="1" lang="ja-JP" altLang="en-US" sz="1200" b="0" i="0" kern="1200" dirty="0">
                <a:solidFill>
                  <a:schemeClr val="tx1"/>
                </a:solidFill>
                <a:effectLst/>
                <a:latin typeface="+mn-lt"/>
                <a:ea typeface="+mn-ea"/>
                <a:cs typeface="+mn-cs"/>
              </a:rPr>
              <a:t>年</a:t>
            </a:r>
            <a:r>
              <a:rPr kumimoji="1" lang="en-US" altLang="ja-JP" sz="1200" b="0" i="0" kern="1200" dirty="0">
                <a:solidFill>
                  <a:schemeClr val="tx1"/>
                </a:solidFill>
                <a:effectLst/>
                <a:latin typeface="+mn-lt"/>
                <a:ea typeface="+mn-ea"/>
                <a:cs typeface="+mn-cs"/>
              </a:rPr>
              <a:t>6</a:t>
            </a:r>
            <a:r>
              <a:rPr kumimoji="1" lang="ja-JP" altLang="en-US" sz="1200" b="0" i="0" kern="1200" dirty="0">
                <a:solidFill>
                  <a:schemeClr val="tx1"/>
                </a:solidFill>
                <a:effectLst/>
                <a:latin typeface="+mn-lt"/>
                <a:ea typeface="+mn-ea"/>
                <a:cs typeface="+mn-cs"/>
              </a:rPr>
              <a:t>月に結節性痒疹の適応が追加されており、今後も徐々に適応が追加されると考えられます。さらに、最初はシリンジ型のみでしたが、オートインジェクターのペン型製剤が発売されたことで、自己注射がしやすくなりました。</a:t>
            </a:r>
            <a:endParaRPr lang="ja-JP" altLang="en-US" dirty="0"/>
          </a:p>
        </p:txBody>
      </p:sp>
      <p:sp>
        <p:nvSpPr>
          <p:cNvPr id="24580"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C686F3F3-306A-478B-A982-B5C0B2E34AB6}" type="slidenum">
              <a:rPr lang="ja-JP" altLang="en-US">
                <a:latin typeface="Calibri" panose="020F0502020204030204" pitchFamily="34" charset="0"/>
              </a:rPr>
              <a:pPr eaLnBrk="1" hangingPunct="1"/>
              <a:t>3</a:t>
            </a:fld>
            <a:endParaRPr lang="ja-JP" altLang="en-US">
              <a:latin typeface="Calibri" panose="020F0502020204030204" pitchFamily="34" charset="0"/>
            </a:endParaRPr>
          </a:p>
        </p:txBody>
      </p:sp>
    </p:spTree>
    <p:extLst>
      <p:ext uri="{BB962C8B-B14F-4D97-AF65-F5344CB8AC3E}">
        <p14:creationId xmlns:p14="http://schemas.microsoft.com/office/powerpoint/2010/main" val="3373656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83363" cy="3703638"/>
          </a:xfrm>
        </p:spPr>
      </p:sp>
      <p:sp>
        <p:nvSpPr>
          <p:cNvPr id="3" name="ノート プレースホルダー 2"/>
          <p:cNvSpPr>
            <a:spLocks noGrp="1"/>
          </p:cNvSpPr>
          <p:nvPr>
            <p:ph type="body" idx="1"/>
          </p:nvPr>
        </p:nvSpPr>
        <p:spPr/>
        <p:txBody>
          <a:bodyPr/>
          <a:lstStyle/>
          <a:p>
            <a:pPr eaLnBrk="1" hangingPunct="1">
              <a:spcBef>
                <a:spcPct val="0"/>
              </a:spcBef>
            </a:pPr>
            <a:r>
              <a:rPr kumimoji="1" lang="ja-JP" altLang="en-US" sz="1200" b="0" i="0" kern="1200" dirty="0">
                <a:solidFill>
                  <a:schemeClr val="tx1"/>
                </a:solidFill>
                <a:effectLst/>
                <a:latin typeface="+mn-lt"/>
                <a:ea typeface="+mn-ea"/>
                <a:cs typeface="+mn-cs"/>
              </a:rPr>
              <a:t>とはいえ、「既存治療で効果不十分」な患者に限定されるので、デュピクセントを治療に取り入れている医療機関は少ないのが現状です。しかし、自己注射型の製剤ということで、服薬指導時には確認すべき事項が多いです。よって、本日はデュピクセント皮下注、特にペン型製剤について、服薬指導の最適化を目的に、現在デュピクセント皮下注を使用している患者と服薬指導を行った薬剤師に気になった点がないか聴取しました。さらに、服薬指導の標準化を図るため、ポイントをまとめた患者用資料を作成しました。</a:t>
            </a:r>
            <a:endParaRPr kumimoji="1" lang="en-US" altLang="ja-JP" dirty="0"/>
          </a:p>
        </p:txBody>
      </p:sp>
      <p:sp>
        <p:nvSpPr>
          <p:cNvPr id="4" name="スライド番号プレースホルダー 3"/>
          <p:cNvSpPr>
            <a:spLocks noGrp="1"/>
          </p:cNvSpPr>
          <p:nvPr>
            <p:ph type="sldNum" sz="quarter" idx="10"/>
          </p:nvPr>
        </p:nvSpPr>
        <p:spPr/>
        <p:txBody>
          <a:bodyPr/>
          <a:lstStyle/>
          <a:p>
            <a:fld id="{FECFDC78-44F8-462F-AA17-EB4EC7E867DC}" type="slidenum">
              <a:rPr kumimoji="1" lang="ja-JP" altLang="en-US" smtClean="0"/>
              <a:pPr/>
              <a:t>4</a:t>
            </a:fld>
            <a:endParaRPr kumimoji="1" lang="ja-JP" altLang="en-US"/>
          </a:p>
        </p:txBody>
      </p:sp>
    </p:spTree>
    <p:extLst>
      <p:ext uri="{BB962C8B-B14F-4D97-AF65-F5344CB8AC3E}">
        <p14:creationId xmlns:p14="http://schemas.microsoft.com/office/powerpoint/2010/main" val="198367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83363" cy="3703638"/>
          </a:xfrm>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現在当グループの薬局でデュピクセントを使用している患者は</a:t>
            </a:r>
            <a:r>
              <a:rPr kumimoji="1" lang="en-US" altLang="ja-JP" sz="1200" kern="1200" dirty="0">
                <a:solidFill>
                  <a:schemeClr val="tx1"/>
                </a:solidFill>
                <a:effectLst/>
                <a:latin typeface="+mn-lt"/>
                <a:ea typeface="+mn-ea"/>
                <a:cs typeface="+mn-cs"/>
              </a:rPr>
              <a:t>3</a:t>
            </a:r>
            <a:r>
              <a:rPr kumimoji="1" lang="ja-JP" altLang="en-US" sz="1200" kern="1200" dirty="0">
                <a:solidFill>
                  <a:schemeClr val="tx1"/>
                </a:solidFill>
                <a:effectLst/>
                <a:latin typeface="+mn-lt"/>
                <a:ea typeface="+mn-ea"/>
                <a:cs typeface="+mn-cs"/>
              </a:rPr>
              <a:t>名で、全て好酸球性副鼻腔炎の適応です。好酸球性副鼻腔炎では免疫異常により好酸球が鼻の粘膜付近で増加し、炎症が起きます。炎症により鼻粘膜が肥厚し、垂れ下がることで鼻茸が形成され、鼻道が塞がります。長期の服薬治療は難しく、手術してもアレルギー反応により鼻茸が再発するので完治しにくいため、難病に指定されています。</a:t>
            </a:r>
          </a:p>
        </p:txBody>
      </p:sp>
      <p:sp>
        <p:nvSpPr>
          <p:cNvPr id="4" name="スライド番号プレースホルダー 3"/>
          <p:cNvSpPr>
            <a:spLocks noGrp="1"/>
          </p:cNvSpPr>
          <p:nvPr>
            <p:ph type="sldNum" sz="quarter" idx="10"/>
          </p:nvPr>
        </p:nvSpPr>
        <p:spPr/>
        <p:txBody>
          <a:bodyPr/>
          <a:lstStyle/>
          <a:p>
            <a:fld id="{FECFDC78-44F8-462F-AA17-EB4EC7E867DC}" type="slidenum">
              <a:rPr kumimoji="1" lang="ja-JP" altLang="en-US" smtClean="0"/>
              <a:pPr/>
              <a:t>5</a:t>
            </a:fld>
            <a:endParaRPr kumimoji="1" lang="ja-JP" altLang="en-US"/>
          </a:p>
        </p:txBody>
      </p:sp>
    </p:spTree>
    <p:extLst>
      <p:ext uri="{BB962C8B-B14F-4D97-AF65-F5344CB8AC3E}">
        <p14:creationId xmlns:p14="http://schemas.microsoft.com/office/powerpoint/2010/main" val="2687442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83363" cy="3703638"/>
          </a:xfrm>
        </p:spPr>
      </p:sp>
      <p:sp>
        <p:nvSpPr>
          <p:cNvPr id="3" name="ノート プレースホルダー 2"/>
          <p:cNvSpPr>
            <a:spLocks noGrp="1"/>
          </p:cNvSpPr>
          <p:nvPr>
            <p:ph type="body" idx="1"/>
          </p:nvPr>
        </p:nvSpPr>
        <p:spPr/>
        <p:txBody>
          <a:bodyPr/>
          <a:lstStyle/>
          <a:p>
            <a:r>
              <a:rPr kumimoji="1" lang="ja-JP" altLang="en-US" sz="1200" b="0" i="0" kern="1200" dirty="0">
                <a:solidFill>
                  <a:schemeClr val="tx1"/>
                </a:solidFill>
                <a:effectLst/>
                <a:latin typeface="+mn-lt"/>
                <a:ea typeface="+mn-ea"/>
                <a:cs typeface="+mn-cs"/>
              </a:rPr>
              <a:t>デュピクセントの投与スケジュールがこちらになります。基本的には</a:t>
            </a:r>
            <a:r>
              <a:rPr kumimoji="1" lang="en-US" altLang="ja-JP" sz="1200" b="0" i="0" kern="1200" dirty="0">
                <a:solidFill>
                  <a:schemeClr val="tx1"/>
                </a:solidFill>
                <a:effectLst/>
                <a:latin typeface="+mn-lt"/>
                <a:ea typeface="+mn-ea"/>
                <a:cs typeface="+mn-cs"/>
              </a:rPr>
              <a:t>2</a:t>
            </a:r>
            <a:r>
              <a:rPr kumimoji="1" lang="ja-JP" altLang="en-US" sz="1200" b="0" i="0" kern="1200" dirty="0">
                <a:solidFill>
                  <a:schemeClr val="tx1"/>
                </a:solidFill>
                <a:effectLst/>
                <a:latin typeface="+mn-lt"/>
                <a:ea typeface="+mn-ea"/>
                <a:cs typeface="+mn-cs"/>
              </a:rPr>
              <a:t>週間ごとに</a:t>
            </a:r>
            <a:r>
              <a:rPr kumimoji="1" lang="en-US" altLang="ja-JP" sz="1200" b="0" i="0" kern="1200" dirty="0">
                <a:solidFill>
                  <a:schemeClr val="tx1"/>
                </a:solidFill>
                <a:effectLst/>
                <a:latin typeface="+mn-lt"/>
                <a:ea typeface="+mn-ea"/>
                <a:cs typeface="+mn-cs"/>
              </a:rPr>
              <a:t>1</a:t>
            </a:r>
            <a:r>
              <a:rPr kumimoji="1" lang="ja-JP" altLang="en-US" sz="1200" b="0" i="0" kern="1200" dirty="0">
                <a:solidFill>
                  <a:schemeClr val="tx1"/>
                </a:solidFill>
                <a:effectLst/>
                <a:latin typeface="+mn-lt"/>
                <a:ea typeface="+mn-ea"/>
                <a:cs typeface="+mn-cs"/>
              </a:rPr>
              <a:t>本投与となります。慢性副鼻腔炎のみ、症状安定後は</a:t>
            </a:r>
            <a:r>
              <a:rPr kumimoji="1" lang="en-US" altLang="ja-JP" sz="1200" b="0" i="0" kern="1200" dirty="0">
                <a:solidFill>
                  <a:schemeClr val="tx1"/>
                </a:solidFill>
                <a:effectLst/>
                <a:latin typeface="+mn-lt"/>
                <a:ea typeface="+mn-ea"/>
                <a:cs typeface="+mn-cs"/>
              </a:rPr>
              <a:t>4</a:t>
            </a:r>
            <a:r>
              <a:rPr kumimoji="1" lang="ja-JP" altLang="en-US" sz="1200" b="0" i="0" kern="1200" dirty="0">
                <a:solidFill>
                  <a:schemeClr val="tx1"/>
                </a:solidFill>
                <a:effectLst/>
                <a:latin typeface="+mn-lt"/>
                <a:ea typeface="+mn-ea"/>
                <a:cs typeface="+mn-cs"/>
              </a:rPr>
              <a:t>週間ごとの投与でもよいとされています。</a:t>
            </a:r>
            <a:r>
              <a:rPr kumimoji="1" lang="en-US" altLang="ja-JP" sz="1200" b="0" i="0" kern="1200" dirty="0">
                <a:solidFill>
                  <a:schemeClr val="tx1"/>
                </a:solidFill>
                <a:effectLst/>
                <a:latin typeface="+mn-lt"/>
                <a:ea typeface="+mn-ea"/>
                <a:cs typeface="+mn-cs"/>
              </a:rPr>
              <a:t>2</a:t>
            </a:r>
            <a:r>
              <a:rPr kumimoji="1" lang="ja-JP" altLang="en-US" sz="1200" b="0" i="0" kern="1200" dirty="0">
                <a:solidFill>
                  <a:schemeClr val="tx1"/>
                </a:solidFill>
                <a:effectLst/>
                <a:latin typeface="+mn-lt"/>
                <a:ea typeface="+mn-ea"/>
                <a:cs typeface="+mn-cs"/>
              </a:rPr>
              <a:t>週間に</a:t>
            </a:r>
            <a:r>
              <a:rPr kumimoji="1" lang="en-US" altLang="ja-JP" sz="1200" b="0" i="0" kern="1200" dirty="0">
                <a:solidFill>
                  <a:schemeClr val="tx1"/>
                </a:solidFill>
                <a:effectLst/>
                <a:latin typeface="+mn-lt"/>
                <a:ea typeface="+mn-ea"/>
                <a:cs typeface="+mn-cs"/>
              </a:rPr>
              <a:t>1</a:t>
            </a:r>
            <a:r>
              <a:rPr kumimoji="1" lang="ja-JP" altLang="en-US" sz="1200" b="0" i="0" kern="1200" dirty="0">
                <a:solidFill>
                  <a:schemeClr val="tx1"/>
                </a:solidFill>
                <a:effectLst/>
                <a:latin typeface="+mn-lt"/>
                <a:ea typeface="+mn-ea"/>
                <a:cs typeface="+mn-cs"/>
              </a:rPr>
              <a:t>回の投与ということで頻度も少なく、</a:t>
            </a:r>
            <a:r>
              <a:rPr kumimoji="1" lang="en-US" altLang="ja-JP" sz="1200" b="0" i="0" kern="1200" dirty="0">
                <a:solidFill>
                  <a:schemeClr val="tx1"/>
                </a:solidFill>
                <a:effectLst/>
                <a:latin typeface="+mn-lt"/>
                <a:ea typeface="+mn-ea"/>
                <a:cs typeface="+mn-cs"/>
              </a:rPr>
              <a:t>2</a:t>
            </a:r>
            <a:r>
              <a:rPr kumimoji="1" lang="ja-JP" altLang="en-US" sz="1200" b="0" i="0" kern="1200" dirty="0">
                <a:solidFill>
                  <a:schemeClr val="tx1"/>
                </a:solidFill>
                <a:effectLst/>
                <a:latin typeface="+mn-lt"/>
                <a:ea typeface="+mn-ea"/>
                <a:cs typeface="+mn-cs"/>
              </a:rPr>
              <a:t>～</a:t>
            </a:r>
            <a:r>
              <a:rPr kumimoji="1" lang="en-US" altLang="ja-JP" sz="1200" b="0" i="0" kern="1200" dirty="0">
                <a:solidFill>
                  <a:schemeClr val="tx1"/>
                </a:solidFill>
                <a:effectLst/>
                <a:latin typeface="+mn-lt"/>
                <a:ea typeface="+mn-ea"/>
                <a:cs typeface="+mn-cs"/>
              </a:rPr>
              <a:t>3</a:t>
            </a:r>
            <a:r>
              <a:rPr kumimoji="1" lang="ja-JP" altLang="en-US" sz="1200" b="0" i="0" kern="1200" dirty="0">
                <a:solidFill>
                  <a:schemeClr val="tx1"/>
                </a:solidFill>
                <a:effectLst/>
                <a:latin typeface="+mn-lt"/>
                <a:ea typeface="+mn-ea"/>
                <a:cs typeface="+mn-cs"/>
              </a:rPr>
              <a:t>ヶ月ごとの受診となるので、患者の負担になりにくいです。</a:t>
            </a:r>
          </a:p>
        </p:txBody>
      </p:sp>
      <p:sp>
        <p:nvSpPr>
          <p:cNvPr id="4" name="スライド番号プレースホルダー 3"/>
          <p:cNvSpPr>
            <a:spLocks noGrp="1"/>
          </p:cNvSpPr>
          <p:nvPr>
            <p:ph type="sldNum" sz="quarter" idx="10"/>
          </p:nvPr>
        </p:nvSpPr>
        <p:spPr/>
        <p:txBody>
          <a:bodyPr/>
          <a:lstStyle/>
          <a:p>
            <a:fld id="{FECFDC78-44F8-462F-AA17-EB4EC7E867DC}" type="slidenum">
              <a:rPr kumimoji="1" lang="ja-JP" altLang="en-US" smtClean="0"/>
              <a:pPr/>
              <a:t>6</a:t>
            </a:fld>
            <a:endParaRPr kumimoji="1" lang="ja-JP" altLang="en-US"/>
          </a:p>
        </p:txBody>
      </p:sp>
    </p:spTree>
    <p:extLst>
      <p:ext uri="{BB962C8B-B14F-4D97-AF65-F5344CB8AC3E}">
        <p14:creationId xmlns:p14="http://schemas.microsoft.com/office/powerpoint/2010/main" val="198367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83363" cy="3703638"/>
          </a:xfrm>
        </p:spPr>
      </p:sp>
      <p:sp>
        <p:nvSpPr>
          <p:cNvPr id="3" name="ノート プレースホルダー 2"/>
          <p:cNvSpPr>
            <a:spLocks noGrp="1"/>
          </p:cNvSpPr>
          <p:nvPr>
            <p:ph type="body" idx="1"/>
          </p:nvPr>
        </p:nvSpPr>
        <p:spPr/>
        <p:txBody>
          <a:bodyPr/>
          <a:lstStyle/>
          <a:p>
            <a:r>
              <a:rPr kumimoji="1" lang="ja-JP" altLang="en-US" sz="1200" b="0" i="0" kern="1200" dirty="0">
                <a:solidFill>
                  <a:schemeClr val="tx1"/>
                </a:solidFill>
                <a:effectLst/>
                <a:latin typeface="+mn-lt"/>
                <a:ea typeface="+mn-ea"/>
                <a:cs typeface="+mn-cs"/>
              </a:rPr>
              <a:t>デュピクセントは生物学的製剤ですが、添付文書では重篤な副作用として挙げられるのはアナフィラキシー症状のみで、頻度は低いです。比較的頻度が高い副作用としては注射部位反応があり、その他</a:t>
            </a:r>
            <a:r>
              <a:rPr kumimoji="1" lang="en-US" altLang="ja-JP" sz="1200" b="0" i="0" kern="1200" dirty="0">
                <a:solidFill>
                  <a:schemeClr val="tx1"/>
                </a:solidFill>
                <a:effectLst/>
                <a:latin typeface="+mn-lt"/>
                <a:ea typeface="+mn-ea"/>
                <a:cs typeface="+mn-cs"/>
              </a:rPr>
              <a:t>5%</a:t>
            </a:r>
            <a:r>
              <a:rPr kumimoji="1" lang="ja-JP" altLang="en-US" sz="1200" b="0" i="0" kern="1200" dirty="0">
                <a:solidFill>
                  <a:schemeClr val="tx1"/>
                </a:solidFill>
                <a:effectLst/>
                <a:latin typeface="+mn-lt"/>
                <a:ea typeface="+mn-ea"/>
                <a:cs typeface="+mn-cs"/>
              </a:rPr>
              <a:t>未満で報告されている副作用にこういったものがありますが、比較的安全性の高い医薬品ということで、大病院で初回注射後、アナフィラキシーなど大きな問題がなければその後は近所の診療所に通院となることが多いです。今回聴取を行った</a:t>
            </a:r>
            <a:r>
              <a:rPr kumimoji="1" lang="en-US" altLang="ja-JP" sz="1200" b="0" i="0" kern="1200" dirty="0">
                <a:solidFill>
                  <a:schemeClr val="tx1"/>
                </a:solidFill>
                <a:effectLst/>
                <a:latin typeface="+mn-lt"/>
                <a:ea typeface="+mn-ea"/>
                <a:cs typeface="+mn-cs"/>
              </a:rPr>
              <a:t>3</a:t>
            </a:r>
            <a:r>
              <a:rPr kumimoji="1" lang="ja-JP" altLang="en-US" sz="1200" b="0" i="0" kern="1200" dirty="0">
                <a:solidFill>
                  <a:schemeClr val="tx1"/>
                </a:solidFill>
                <a:effectLst/>
                <a:latin typeface="+mn-lt"/>
                <a:ea typeface="+mn-ea"/>
                <a:cs typeface="+mn-cs"/>
              </a:rPr>
              <a:t>名の患者はすべてこのパターンでした。</a:t>
            </a:r>
          </a:p>
        </p:txBody>
      </p:sp>
      <p:sp>
        <p:nvSpPr>
          <p:cNvPr id="4" name="スライド番号プレースホルダー 3"/>
          <p:cNvSpPr>
            <a:spLocks noGrp="1"/>
          </p:cNvSpPr>
          <p:nvPr>
            <p:ph type="sldNum" sz="quarter" idx="10"/>
          </p:nvPr>
        </p:nvSpPr>
        <p:spPr/>
        <p:txBody>
          <a:bodyPr/>
          <a:lstStyle/>
          <a:p>
            <a:fld id="{FECFDC78-44F8-462F-AA17-EB4EC7E867DC}" type="slidenum">
              <a:rPr kumimoji="1" lang="ja-JP" altLang="en-US" smtClean="0"/>
              <a:pPr/>
              <a:t>7</a:t>
            </a:fld>
            <a:endParaRPr kumimoji="1" lang="ja-JP" altLang="en-US"/>
          </a:p>
        </p:txBody>
      </p:sp>
    </p:spTree>
    <p:extLst>
      <p:ext uri="{BB962C8B-B14F-4D97-AF65-F5344CB8AC3E}">
        <p14:creationId xmlns:p14="http://schemas.microsoft.com/office/powerpoint/2010/main" val="58477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83363" cy="3703638"/>
          </a:xfrm>
        </p:spPr>
      </p:sp>
      <p:sp>
        <p:nvSpPr>
          <p:cNvPr id="3" name="ノート プレースホルダー 2"/>
          <p:cNvSpPr>
            <a:spLocks noGrp="1"/>
          </p:cNvSpPr>
          <p:nvPr>
            <p:ph type="body" idx="1"/>
          </p:nvPr>
        </p:nvSpPr>
        <p:spPr/>
        <p:txBody>
          <a:bodyPr/>
          <a:lstStyle/>
          <a:p>
            <a:r>
              <a:rPr kumimoji="1" lang="ja-JP" altLang="en-US" sz="1200" b="0" i="0" kern="1200" dirty="0">
                <a:solidFill>
                  <a:schemeClr val="tx1"/>
                </a:solidFill>
                <a:effectLst/>
                <a:latin typeface="+mn-lt"/>
                <a:ea typeface="+mn-ea"/>
                <a:cs typeface="+mn-cs"/>
              </a:rPr>
              <a:t>治療の経過を聞いて気になった点を挙げます。</a:t>
            </a:r>
            <a:endParaRPr kumimoji="1" lang="en-US" altLang="ja-JP"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kern="1200" dirty="0">
                <a:solidFill>
                  <a:schemeClr val="tx1"/>
                </a:solidFill>
                <a:effectLst/>
                <a:latin typeface="+mn-lt"/>
                <a:ea typeface="+mn-ea"/>
                <a:cs typeface="+mn-cs"/>
              </a:rPr>
              <a:t>まず自己注射の手技について、</a:t>
            </a:r>
            <a:r>
              <a:rPr kumimoji="1" lang="en-US" altLang="ja-JP" sz="1200" b="0" i="0" kern="1200" dirty="0">
                <a:solidFill>
                  <a:schemeClr val="tx1"/>
                </a:solidFill>
                <a:effectLst/>
                <a:latin typeface="+mn-lt"/>
                <a:ea typeface="+mn-ea"/>
                <a:cs typeface="+mn-cs"/>
              </a:rPr>
              <a:t>1</a:t>
            </a:r>
            <a:r>
              <a:rPr kumimoji="1" lang="ja-JP" altLang="en-US" sz="1200" b="0" i="0" kern="1200" dirty="0">
                <a:solidFill>
                  <a:schemeClr val="tx1"/>
                </a:solidFill>
                <a:effectLst/>
                <a:latin typeface="+mn-lt"/>
                <a:ea typeface="+mn-ea"/>
                <a:cs typeface="+mn-cs"/>
              </a:rPr>
              <a:t>名の患者にて、</a:t>
            </a:r>
            <a:r>
              <a:rPr lang="ja-JP" altLang="en-US" sz="1200" dirty="0">
                <a:latin typeface="+mn-lt"/>
                <a:ea typeface="+mn-ea"/>
              </a:rPr>
              <a:t>病院では看護師の付き添いの下で腕に注射したが、薬局では自己注射の場合腹部か大腿部に注射すると指導され、練習しなおしたことがありました。</a:t>
            </a:r>
            <a:endParaRPr kumimoji="1" lang="ja-JP" alt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添付文書上は「皮下注射は腹部・大腿部又は上腕部に行うこと」となっていますが、自己注射の場合は腹部・大腿部が適しています。皮膚に垂直に当て、確認窓が見えるように持つ必要があるのですが、腕に注射すると安定しにくく確認窓の様子が見にくいので、自己注射には適していません。パンフレットには「自己注射に適した部位は、へそ回り以外の腹部または太ももです」と記載があるのですが、読み飛ばして腕に注射してしまったのかもしれません。また、デモ器を使った練習の際に感じたのですが、力のない人の場合、太ももの方が上から押しつけやすいようでした。</a:t>
            </a:r>
          </a:p>
        </p:txBody>
      </p:sp>
      <p:sp>
        <p:nvSpPr>
          <p:cNvPr id="4" name="スライド番号プレースホルダー 3"/>
          <p:cNvSpPr>
            <a:spLocks noGrp="1"/>
          </p:cNvSpPr>
          <p:nvPr>
            <p:ph type="sldNum" sz="quarter" idx="10"/>
          </p:nvPr>
        </p:nvSpPr>
        <p:spPr/>
        <p:txBody>
          <a:bodyPr/>
          <a:lstStyle/>
          <a:p>
            <a:fld id="{FECFDC78-44F8-462F-AA17-EB4EC7E867DC}" type="slidenum">
              <a:rPr kumimoji="1" lang="ja-JP" altLang="en-US" smtClean="0"/>
              <a:pPr/>
              <a:t>8</a:t>
            </a:fld>
            <a:endParaRPr kumimoji="1" lang="ja-JP" altLang="en-US"/>
          </a:p>
        </p:txBody>
      </p:sp>
    </p:spTree>
    <p:extLst>
      <p:ext uri="{BB962C8B-B14F-4D97-AF65-F5344CB8AC3E}">
        <p14:creationId xmlns:p14="http://schemas.microsoft.com/office/powerpoint/2010/main" val="16878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83363" cy="3703638"/>
          </a:xfrm>
        </p:spPr>
      </p:sp>
      <p:sp>
        <p:nvSpPr>
          <p:cNvPr id="3" name="ノート プレースホルダー 2"/>
          <p:cNvSpPr>
            <a:spLocks noGrp="1"/>
          </p:cNvSpPr>
          <p:nvPr>
            <p:ph type="body" idx="1"/>
          </p:nvPr>
        </p:nvSpPr>
        <p:spPr/>
        <p:txBody>
          <a:bodyPr/>
          <a:lstStyle/>
          <a:p>
            <a:r>
              <a:rPr kumimoji="1" lang="ja-JP" altLang="en-US" sz="1200" b="0" i="0" kern="1200" dirty="0">
                <a:solidFill>
                  <a:schemeClr val="tx1"/>
                </a:solidFill>
                <a:effectLst/>
                <a:latin typeface="+mn-lt"/>
                <a:ea typeface="+mn-ea"/>
                <a:cs typeface="+mn-cs"/>
              </a:rPr>
              <a:t>次に、症状の改善についてですが、治療を始めてから早ければ</a:t>
            </a:r>
            <a:r>
              <a:rPr kumimoji="1" lang="en-US" altLang="ja-JP" sz="1200" b="0" i="0" kern="1200" dirty="0">
                <a:solidFill>
                  <a:schemeClr val="tx1"/>
                </a:solidFill>
                <a:effectLst/>
                <a:latin typeface="+mn-lt"/>
                <a:ea typeface="+mn-ea"/>
                <a:cs typeface="+mn-cs"/>
              </a:rPr>
              <a:t>2</a:t>
            </a:r>
            <a:r>
              <a:rPr kumimoji="1" lang="ja-JP" altLang="en-US" sz="1200" b="0" i="0" kern="1200" dirty="0" err="1">
                <a:solidFill>
                  <a:schemeClr val="tx1"/>
                </a:solidFill>
                <a:effectLst/>
                <a:latin typeface="+mn-lt"/>
                <a:ea typeface="+mn-ea"/>
                <a:cs typeface="+mn-cs"/>
              </a:rPr>
              <a:t>、</a:t>
            </a:r>
            <a:r>
              <a:rPr kumimoji="1" lang="en-US" altLang="ja-JP" sz="1200" b="0" i="0" kern="1200" dirty="0">
                <a:solidFill>
                  <a:schemeClr val="tx1"/>
                </a:solidFill>
                <a:effectLst/>
                <a:latin typeface="+mn-lt"/>
                <a:ea typeface="+mn-ea"/>
                <a:cs typeface="+mn-cs"/>
              </a:rPr>
              <a:t>3</a:t>
            </a:r>
            <a:r>
              <a:rPr kumimoji="1" lang="ja-JP" altLang="en-US" sz="1200" b="0" i="0" kern="1200" dirty="0">
                <a:solidFill>
                  <a:schemeClr val="tx1"/>
                </a:solidFill>
                <a:effectLst/>
                <a:latin typeface="+mn-lt"/>
                <a:ea typeface="+mn-ea"/>
                <a:cs typeface="+mn-cs"/>
              </a:rPr>
              <a:t>日後には効果を実感し、その後も注射の度に症状が改善し、効きが悪くなったと感じることはないようでした。</a:t>
            </a:r>
            <a:r>
              <a:rPr kumimoji="1" lang="en-US" altLang="ja-JP" sz="1200" b="0" i="0" kern="1200" dirty="0">
                <a:solidFill>
                  <a:schemeClr val="tx1"/>
                </a:solidFill>
                <a:effectLst/>
                <a:latin typeface="+mn-lt"/>
                <a:ea typeface="+mn-ea"/>
                <a:cs typeface="+mn-cs"/>
              </a:rPr>
              <a:t>IF</a:t>
            </a:r>
            <a:r>
              <a:rPr kumimoji="1" lang="ja-JP" altLang="en-US" sz="1200" b="0" i="0" kern="1200" dirty="0">
                <a:solidFill>
                  <a:schemeClr val="tx1"/>
                </a:solidFill>
                <a:effectLst/>
                <a:latin typeface="+mn-lt"/>
                <a:ea typeface="+mn-ea"/>
                <a:cs typeface="+mn-cs"/>
              </a:rPr>
              <a:t>でも、最初ほど劇的ではないものの、長期間経過後も緩やかにスコアの改善がみられるようです。</a:t>
            </a:r>
            <a:endParaRPr kumimoji="1" lang="en-US" altLang="ja-JP" sz="1200" b="0" i="0" kern="1200" dirty="0">
              <a:solidFill>
                <a:schemeClr val="tx1"/>
              </a:solidFill>
              <a:effectLst/>
              <a:latin typeface="+mn-lt"/>
              <a:ea typeface="+mn-ea"/>
              <a:cs typeface="+mn-cs"/>
            </a:endParaRPr>
          </a:p>
          <a:p>
            <a:r>
              <a:rPr kumimoji="1" lang="ja-JP" altLang="en-US" sz="1200" b="0" i="0" kern="1200" dirty="0">
                <a:solidFill>
                  <a:schemeClr val="tx1"/>
                </a:solidFill>
                <a:effectLst/>
                <a:latin typeface="+mn-lt"/>
                <a:ea typeface="+mn-ea"/>
                <a:cs typeface="+mn-cs"/>
              </a:rPr>
              <a:t>副作用について、注射時の痛み以外では、デュピクセントを開始してから肩回りや二の腕が筋肉痛のような感じで動かしにくいことがあるという患者が</a:t>
            </a:r>
            <a:r>
              <a:rPr kumimoji="1" lang="en-US" altLang="ja-JP" sz="1200" b="0" i="0" kern="1200" dirty="0">
                <a:solidFill>
                  <a:schemeClr val="tx1"/>
                </a:solidFill>
                <a:effectLst/>
                <a:latin typeface="+mn-lt"/>
                <a:ea typeface="+mn-ea"/>
                <a:cs typeface="+mn-cs"/>
              </a:rPr>
              <a:t>1</a:t>
            </a:r>
            <a:r>
              <a:rPr kumimoji="1" lang="ja-JP" altLang="en-US" sz="1200" b="0" i="0" kern="1200" dirty="0">
                <a:solidFill>
                  <a:schemeClr val="tx1"/>
                </a:solidFill>
                <a:effectLst/>
                <a:latin typeface="+mn-lt"/>
                <a:ea typeface="+mn-ea"/>
                <a:cs typeface="+mn-cs"/>
              </a:rPr>
              <a:t>名いました。好酸球増加による関節炎の可能性があります。</a:t>
            </a:r>
          </a:p>
        </p:txBody>
      </p:sp>
      <p:sp>
        <p:nvSpPr>
          <p:cNvPr id="4" name="スライド番号プレースホルダー 3"/>
          <p:cNvSpPr>
            <a:spLocks noGrp="1"/>
          </p:cNvSpPr>
          <p:nvPr>
            <p:ph type="sldNum" sz="quarter" idx="10"/>
          </p:nvPr>
        </p:nvSpPr>
        <p:spPr/>
        <p:txBody>
          <a:bodyPr/>
          <a:lstStyle/>
          <a:p>
            <a:fld id="{FECFDC78-44F8-462F-AA17-EB4EC7E867DC}" type="slidenum">
              <a:rPr kumimoji="1" lang="ja-JP" altLang="en-US" smtClean="0"/>
              <a:pPr/>
              <a:t>9</a:t>
            </a:fld>
            <a:endParaRPr kumimoji="1" lang="ja-JP" altLang="en-US"/>
          </a:p>
        </p:txBody>
      </p:sp>
    </p:spTree>
    <p:extLst>
      <p:ext uri="{BB962C8B-B14F-4D97-AF65-F5344CB8AC3E}">
        <p14:creationId xmlns:p14="http://schemas.microsoft.com/office/powerpoint/2010/main" val="3553989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9"/>
            <a:ext cx="103632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E0EB4EFC-45F2-44C3-99D3-79F4E06216C2}" type="datetimeFigureOut">
              <a:rPr kumimoji="1" lang="ja-JP" altLang="en-US" smtClean="0"/>
              <a:pPr/>
              <a:t>2023/10/31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B9C1D6-01C5-4C65-9933-3EBCE373AF4D}" type="slidenum">
              <a:rPr kumimoji="1" lang="ja-JP" altLang="en-US" smtClean="0"/>
              <a:pPr/>
              <a:t>‹#›</a:t>
            </a:fld>
            <a:endParaRPr kumimoji="1" lang="ja-JP" altLang="en-US"/>
          </a:p>
        </p:txBody>
      </p:sp>
    </p:spTree>
    <p:extLst>
      <p:ext uri="{BB962C8B-B14F-4D97-AF65-F5344CB8AC3E}">
        <p14:creationId xmlns:p14="http://schemas.microsoft.com/office/powerpoint/2010/main" val="3538791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0EB4EFC-45F2-44C3-99D3-79F4E06216C2}" type="datetimeFigureOut">
              <a:rPr kumimoji="1" lang="ja-JP" altLang="en-US" smtClean="0"/>
              <a:pPr/>
              <a:t>2023/10/31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B9C1D6-01C5-4C65-9933-3EBCE373AF4D}" type="slidenum">
              <a:rPr kumimoji="1" lang="ja-JP" altLang="en-US" smtClean="0"/>
              <a:pPr/>
              <a:t>‹#›</a:t>
            </a:fld>
            <a:endParaRPr kumimoji="1" lang="ja-JP" altLang="en-US"/>
          </a:p>
        </p:txBody>
      </p:sp>
    </p:spTree>
    <p:extLst>
      <p:ext uri="{BB962C8B-B14F-4D97-AF65-F5344CB8AC3E}">
        <p14:creationId xmlns:p14="http://schemas.microsoft.com/office/powerpoint/2010/main" val="492405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42"/>
            <a:ext cx="27432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600" y="274642"/>
            <a:ext cx="80264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0EB4EFC-45F2-44C3-99D3-79F4E06216C2}" type="datetimeFigureOut">
              <a:rPr kumimoji="1" lang="ja-JP" altLang="en-US" smtClean="0"/>
              <a:pPr/>
              <a:t>2023/10/31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B9C1D6-01C5-4C65-9933-3EBCE373AF4D}" type="slidenum">
              <a:rPr kumimoji="1" lang="ja-JP" altLang="en-US" smtClean="0"/>
              <a:pPr/>
              <a:t>‹#›</a:t>
            </a:fld>
            <a:endParaRPr kumimoji="1" lang="ja-JP" altLang="en-US"/>
          </a:p>
        </p:txBody>
      </p:sp>
    </p:spTree>
    <p:extLst>
      <p:ext uri="{BB962C8B-B14F-4D97-AF65-F5344CB8AC3E}">
        <p14:creationId xmlns:p14="http://schemas.microsoft.com/office/powerpoint/2010/main" val="3465293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0EB4EFC-45F2-44C3-99D3-79F4E06216C2}" type="datetimeFigureOut">
              <a:rPr kumimoji="1" lang="ja-JP" altLang="en-US" smtClean="0"/>
              <a:pPr/>
              <a:t>2023/10/31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B9C1D6-01C5-4C65-9933-3EBCE373AF4D}" type="slidenum">
              <a:rPr kumimoji="1" lang="ja-JP" altLang="en-US" smtClean="0"/>
              <a:pPr/>
              <a:t>‹#›</a:t>
            </a:fld>
            <a:endParaRPr kumimoji="1" lang="ja-JP" altLang="en-US"/>
          </a:p>
        </p:txBody>
      </p:sp>
    </p:spTree>
    <p:extLst>
      <p:ext uri="{BB962C8B-B14F-4D97-AF65-F5344CB8AC3E}">
        <p14:creationId xmlns:p14="http://schemas.microsoft.com/office/powerpoint/2010/main" val="2254215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4"/>
            <a:ext cx="103632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E0EB4EFC-45F2-44C3-99D3-79F4E06216C2}" type="datetimeFigureOut">
              <a:rPr kumimoji="1" lang="ja-JP" altLang="en-US" smtClean="0"/>
              <a:pPr/>
              <a:t>2023/10/31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B9C1D6-01C5-4C65-9933-3EBCE373AF4D}" type="slidenum">
              <a:rPr kumimoji="1" lang="ja-JP" altLang="en-US" smtClean="0"/>
              <a:pPr/>
              <a:t>‹#›</a:t>
            </a:fld>
            <a:endParaRPr kumimoji="1" lang="ja-JP" altLang="en-US"/>
          </a:p>
        </p:txBody>
      </p:sp>
    </p:spTree>
    <p:extLst>
      <p:ext uri="{BB962C8B-B14F-4D97-AF65-F5344CB8AC3E}">
        <p14:creationId xmlns:p14="http://schemas.microsoft.com/office/powerpoint/2010/main" val="1042856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E0EB4EFC-45F2-44C3-99D3-79F4E06216C2}" type="datetimeFigureOut">
              <a:rPr kumimoji="1" lang="ja-JP" altLang="en-US" smtClean="0"/>
              <a:pPr/>
              <a:t>2023/10/31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2B9C1D6-01C5-4C65-9933-3EBCE373AF4D}" type="slidenum">
              <a:rPr kumimoji="1" lang="ja-JP" altLang="en-US" smtClean="0"/>
              <a:pPr/>
              <a:t>‹#›</a:t>
            </a:fld>
            <a:endParaRPr kumimoji="1" lang="ja-JP" altLang="en-US"/>
          </a:p>
        </p:txBody>
      </p:sp>
    </p:spTree>
    <p:extLst>
      <p:ext uri="{BB962C8B-B14F-4D97-AF65-F5344CB8AC3E}">
        <p14:creationId xmlns:p14="http://schemas.microsoft.com/office/powerpoint/2010/main" val="464560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3369" y="1535113"/>
            <a:ext cx="538903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3369" y="2174875"/>
            <a:ext cx="538903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E0EB4EFC-45F2-44C3-99D3-79F4E06216C2}" type="datetimeFigureOut">
              <a:rPr kumimoji="1" lang="ja-JP" altLang="en-US" smtClean="0"/>
              <a:pPr/>
              <a:t>2023/10/31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2B9C1D6-01C5-4C65-9933-3EBCE373AF4D}" type="slidenum">
              <a:rPr kumimoji="1" lang="ja-JP" altLang="en-US" smtClean="0"/>
              <a:pPr/>
              <a:t>‹#›</a:t>
            </a:fld>
            <a:endParaRPr kumimoji="1" lang="ja-JP" altLang="en-US"/>
          </a:p>
        </p:txBody>
      </p:sp>
    </p:spTree>
    <p:extLst>
      <p:ext uri="{BB962C8B-B14F-4D97-AF65-F5344CB8AC3E}">
        <p14:creationId xmlns:p14="http://schemas.microsoft.com/office/powerpoint/2010/main" val="2700519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E0EB4EFC-45F2-44C3-99D3-79F4E06216C2}" type="datetimeFigureOut">
              <a:rPr kumimoji="1" lang="ja-JP" altLang="en-US" smtClean="0"/>
              <a:pPr/>
              <a:t>2023/10/31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2B9C1D6-01C5-4C65-9933-3EBCE373AF4D}" type="slidenum">
              <a:rPr kumimoji="1" lang="ja-JP" altLang="en-US" smtClean="0"/>
              <a:pPr/>
              <a:t>‹#›</a:t>
            </a:fld>
            <a:endParaRPr kumimoji="1" lang="ja-JP" altLang="en-US"/>
          </a:p>
        </p:txBody>
      </p:sp>
    </p:spTree>
    <p:extLst>
      <p:ext uri="{BB962C8B-B14F-4D97-AF65-F5344CB8AC3E}">
        <p14:creationId xmlns:p14="http://schemas.microsoft.com/office/powerpoint/2010/main" val="644480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0EB4EFC-45F2-44C3-99D3-79F4E06216C2}" type="datetimeFigureOut">
              <a:rPr kumimoji="1" lang="ja-JP" altLang="en-US" smtClean="0"/>
              <a:pPr/>
              <a:t>2023/10/31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2B9C1D6-01C5-4C65-9933-3EBCE373AF4D}" type="slidenum">
              <a:rPr kumimoji="1" lang="ja-JP" altLang="en-US" smtClean="0"/>
              <a:pPr/>
              <a:t>‹#›</a:t>
            </a:fld>
            <a:endParaRPr kumimoji="1" lang="ja-JP" altLang="en-US"/>
          </a:p>
        </p:txBody>
      </p:sp>
    </p:spTree>
    <p:extLst>
      <p:ext uri="{BB962C8B-B14F-4D97-AF65-F5344CB8AC3E}">
        <p14:creationId xmlns:p14="http://schemas.microsoft.com/office/powerpoint/2010/main" val="139577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3050"/>
            <a:ext cx="4011084"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6736" y="273054"/>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600"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0EB4EFC-45F2-44C3-99D3-79F4E06216C2}" type="datetimeFigureOut">
              <a:rPr kumimoji="1" lang="ja-JP" altLang="en-US" smtClean="0"/>
              <a:pPr/>
              <a:t>2023/10/31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2B9C1D6-01C5-4C65-9933-3EBCE373AF4D}" type="slidenum">
              <a:rPr kumimoji="1" lang="ja-JP" altLang="en-US" smtClean="0"/>
              <a:pPr/>
              <a:t>‹#›</a:t>
            </a:fld>
            <a:endParaRPr kumimoji="1" lang="ja-JP" altLang="en-US"/>
          </a:p>
        </p:txBody>
      </p:sp>
    </p:spTree>
    <p:extLst>
      <p:ext uri="{BB962C8B-B14F-4D97-AF65-F5344CB8AC3E}">
        <p14:creationId xmlns:p14="http://schemas.microsoft.com/office/powerpoint/2010/main" val="164319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0EB4EFC-45F2-44C3-99D3-79F4E06216C2}" type="datetimeFigureOut">
              <a:rPr kumimoji="1" lang="ja-JP" altLang="en-US" smtClean="0"/>
              <a:pPr/>
              <a:t>2023/10/31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2B9C1D6-01C5-4C65-9933-3EBCE373AF4D}" type="slidenum">
              <a:rPr kumimoji="1" lang="ja-JP" altLang="en-US" smtClean="0"/>
              <a:pPr/>
              <a:t>‹#›</a:t>
            </a:fld>
            <a:endParaRPr kumimoji="1" lang="ja-JP" altLang="en-US"/>
          </a:p>
        </p:txBody>
      </p:sp>
    </p:spTree>
    <p:extLst>
      <p:ext uri="{BB962C8B-B14F-4D97-AF65-F5344CB8AC3E}">
        <p14:creationId xmlns:p14="http://schemas.microsoft.com/office/powerpoint/2010/main" val="202345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EB4EFC-45F2-44C3-99D3-79F4E06216C2}" type="datetimeFigureOut">
              <a:rPr kumimoji="1" lang="ja-JP" altLang="en-US" smtClean="0"/>
              <a:pPr/>
              <a:t>2023/10/31</a:t>
            </a:fld>
            <a:endParaRPr kumimoji="1" lang="ja-JP" altLang="en-US"/>
          </a:p>
        </p:txBody>
      </p:sp>
      <p:sp>
        <p:nvSpPr>
          <p:cNvPr id="5" name="フッター プレースホルダー 4"/>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737600" y="6356354"/>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9C1D6-01C5-4C65-9933-3EBCE373AF4D}" type="slidenum">
              <a:rPr kumimoji="1" lang="ja-JP" altLang="en-US" smtClean="0"/>
              <a:pPr/>
              <a:t>‹#›</a:t>
            </a:fld>
            <a:endParaRPr kumimoji="1" lang="ja-JP" altLang="en-US"/>
          </a:p>
        </p:txBody>
      </p:sp>
    </p:spTree>
    <p:extLst>
      <p:ext uri="{BB962C8B-B14F-4D97-AF65-F5344CB8AC3E}">
        <p14:creationId xmlns:p14="http://schemas.microsoft.com/office/powerpoint/2010/main" val="994593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kompas.hosp.keio.ac.jp/sp/contents/medical_info/presentation/202008.html"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info.pmda.go.jp/go/pack/4490405G1024_1_10/"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www.support-allergy.com/prurigo/dupixent/administratio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www.pmda.go.jp/PmdaSearch/iyakuSearch"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61"/>
          <p:cNvSpPr txBox="1">
            <a:spLocks noChangeArrowheads="1"/>
          </p:cNvSpPr>
          <p:nvPr/>
        </p:nvSpPr>
        <p:spPr bwMode="auto">
          <a:xfrm>
            <a:off x="0" y="2"/>
            <a:ext cx="12192000" cy="3847207"/>
          </a:xfrm>
          <a:prstGeom prst="rect">
            <a:avLst/>
          </a:prstGeom>
          <a:gradFill rotWithShape="0">
            <a:gsLst>
              <a:gs pos="0">
                <a:srgbClr val="00003B"/>
              </a:gs>
              <a:gs pos="100000">
                <a:srgbClr val="00008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endParaRPr lang="en-US" altLang="ja-JP" dirty="0">
              <a:solidFill>
                <a:schemeClr val="bg1"/>
              </a:solidFill>
              <a:latin typeface="+mj-ea"/>
              <a:ea typeface="+mj-ea"/>
            </a:endParaRPr>
          </a:p>
          <a:p>
            <a:pPr algn="ctr" eaLnBrk="1" hangingPunct="1">
              <a:spcBef>
                <a:spcPct val="0"/>
              </a:spcBef>
              <a:buFontTx/>
              <a:buNone/>
            </a:pPr>
            <a:endParaRPr lang="en-US" altLang="ja-JP" dirty="0">
              <a:solidFill>
                <a:schemeClr val="bg1"/>
              </a:solidFill>
              <a:latin typeface="+mj-ea"/>
              <a:ea typeface="+mj-ea"/>
            </a:endParaRPr>
          </a:p>
          <a:p>
            <a:pPr algn="ctr" eaLnBrk="1" hangingPunct="1">
              <a:spcBef>
                <a:spcPct val="50000"/>
              </a:spcBef>
              <a:buFontTx/>
              <a:buNone/>
            </a:pPr>
            <a:endParaRPr lang="en-US" altLang="ja-JP" sz="4000" dirty="0">
              <a:solidFill>
                <a:schemeClr val="bg1"/>
              </a:solidFill>
              <a:latin typeface="+mj-ea"/>
              <a:ea typeface="+mj-ea"/>
            </a:endParaRPr>
          </a:p>
          <a:p>
            <a:pPr algn="ctr" eaLnBrk="1" hangingPunct="1">
              <a:spcBef>
                <a:spcPct val="50000"/>
              </a:spcBef>
              <a:buFontTx/>
              <a:buNone/>
            </a:pPr>
            <a:endParaRPr lang="en-US" altLang="ja-JP" sz="4000" dirty="0">
              <a:solidFill>
                <a:schemeClr val="bg1"/>
              </a:solidFill>
              <a:latin typeface="+mj-ea"/>
              <a:ea typeface="+mj-ea"/>
            </a:endParaRPr>
          </a:p>
          <a:p>
            <a:pPr algn="ctr" eaLnBrk="1" hangingPunct="1">
              <a:spcBef>
                <a:spcPct val="50000"/>
              </a:spcBef>
              <a:buFontTx/>
              <a:buNone/>
            </a:pPr>
            <a:endParaRPr lang="ja-JP" altLang="en-US" sz="4000" dirty="0">
              <a:solidFill>
                <a:schemeClr val="bg1"/>
              </a:solidFill>
              <a:latin typeface="+mj-ea"/>
              <a:ea typeface="+mj-ea"/>
            </a:endParaRPr>
          </a:p>
        </p:txBody>
      </p:sp>
      <p:sp>
        <p:nvSpPr>
          <p:cNvPr id="2052" name="Text Box 8"/>
          <p:cNvSpPr txBox="1">
            <a:spLocks noChangeArrowheads="1"/>
          </p:cNvSpPr>
          <p:nvPr/>
        </p:nvSpPr>
        <p:spPr bwMode="auto">
          <a:xfrm>
            <a:off x="255428" y="152404"/>
            <a:ext cx="688681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50000"/>
              </a:spcBef>
              <a:buFontTx/>
              <a:buNone/>
            </a:pPr>
            <a:r>
              <a:rPr lang="ja-JP" altLang="en-US" sz="2000" dirty="0">
                <a:solidFill>
                  <a:schemeClr val="bg1"/>
                </a:solidFill>
                <a:latin typeface="+mj-ea"/>
                <a:ea typeface="+mj-ea"/>
              </a:rPr>
              <a:t>第</a:t>
            </a:r>
            <a:r>
              <a:rPr lang="en-US" altLang="ja-JP" sz="2000" dirty="0">
                <a:solidFill>
                  <a:schemeClr val="bg1"/>
                </a:solidFill>
                <a:latin typeface="+mj-ea"/>
                <a:ea typeface="+mj-ea"/>
              </a:rPr>
              <a:t>62</a:t>
            </a:r>
            <a:r>
              <a:rPr lang="ja-JP" altLang="en-US" sz="2000" dirty="0">
                <a:solidFill>
                  <a:schemeClr val="bg1"/>
                </a:solidFill>
                <a:latin typeface="+mj-ea"/>
                <a:ea typeface="+mj-ea"/>
              </a:rPr>
              <a:t>回　日本薬学会・日本薬剤師会・日本病院薬剤師会</a:t>
            </a:r>
            <a:endParaRPr lang="en-US" altLang="ja-JP" sz="2000" dirty="0">
              <a:solidFill>
                <a:schemeClr val="bg1"/>
              </a:solidFill>
              <a:latin typeface="+mj-ea"/>
              <a:ea typeface="+mj-ea"/>
            </a:endParaRPr>
          </a:p>
          <a:p>
            <a:pPr eaLnBrk="1" hangingPunct="1">
              <a:spcBef>
                <a:spcPct val="50000"/>
              </a:spcBef>
              <a:buFontTx/>
              <a:buNone/>
            </a:pPr>
            <a:r>
              <a:rPr lang="ja-JP" altLang="en-US" sz="2000" dirty="0">
                <a:solidFill>
                  <a:schemeClr val="bg1"/>
                </a:solidFill>
                <a:latin typeface="+mj-ea"/>
                <a:ea typeface="+mj-ea"/>
              </a:rPr>
              <a:t>中国四国支部学術大会</a:t>
            </a:r>
            <a:endParaRPr lang="en-US" altLang="ja-JP" sz="2000" dirty="0">
              <a:solidFill>
                <a:schemeClr val="bg1"/>
              </a:solidFill>
              <a:latin typeface="+mj-ea"/>
              <a:ea typeface="+mj-ea"/>
            </a:endParaRPr>
          </a:p>
        </p:txBody>
      </p:sp>
      <p:sp>
        <p:nvSpPr>
          <p:cNvPr id="2053" name="Text Box 8"/>
          <p:cNvSpPr txBox="1">
            <a:spLocks noChangeArrowheads="1"/>
          </p:cNvSpPr>
          <p:nvPr/>
        </p:nvSpPr>
        <p:spPr bwMode="auto">
          <a:xfrm>
            <a:off x="8652632" y="152403"/>
            <a:ext cx="325875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r" eaLnBrk="1" hangingPunct="1">
              <a:spcBef>
                <a:spcPct val="50000"/>
              </a:spcBef>
              <a:buFontTx/>
              <a:buNone/>
            </a:pPr>
            <a:r>
              <a:rPr lang="en-US" altLang="ja-JP" sz="2000" dirty="0">
                <a:solidFill>
                  <a:schemeClr val="bg1"/>
                </a:solidFill>
                <a:latin typeface="+mj-ea"/>
                <a:ea typeface="+mj-ea"/>
              </a:rPr>
              <a:t>2023 </a:t>
            </a:r>
            <a:r>
              <a:rPr lang="ja-JP" altLang="en-US" sz="2000" dirty="0">
                <a:solidFill>
                  <a:schemeClr val="bg1"/>
                </a:solidFill>
                <a:latin typeface="+mj-ea"/>
                <a:ea typeface="+mj-ea"/>
              </a:rPr>
              <a:t>年 </a:t>
            </a:r>
            <a:r>
              <a:rPr lang="en-US" altLang="ja-JP" sz="2000" dirty="0">
                <a:solidFill>
                  <a:schemeClr val="bg1"/>
                </a:solidFill>
                <a:latin typeface="+mj-ea"/>
                <a:ea typeface="+mj-ea"/>
              </a:rPr>
              <a:t>10 </a:t>
            </a:r>
            <a:r>
              <a:rPr lang="ja-JP" altLang="en-US" sz="2000" dirty="0">
                <a:solidFill>
                  <a:schemeClr val="bg1"/>
                </a:solidFill>
                <a:latin typeface="+mj-ea"/>
                <a:ea typeface="+mj-ea"/>
              </a:rPr>
              <a:t>月 </a:t>
            </a:r>
            <a:r>
              <a:rPr lang="en-US" altLang="ja-JP" sz="2000" dirty="0">
                <a:solidFill>
                  <a:schemeClr val="bg1"/>
                </a:solidFill>
                <a:latin typeface="+mj-ea"/>
                <a:ea typeface="+mj-ea"/>
              </a:rPr>
              <a:t>29</a:t>
            </a:r>
            <a:r>
              <a:rPr lang="ja-JP" altLang="en-US" sz="2000" dirty="0">
                <a:solidFill>
                  <a:schemeClr val="bg1"/>
                </a:solidFill>
                <a:latin typeface="+mj-ea"/>
                <a:ea typeface="+mj-ea"/>
              </a:rPr>
              <a:t>日</a:t>
            </a:r>
          </a:p>
        </p:txBody>
      </p:sp>
      <p:sp>
        <p:nvSpPr>
          <p:cNvPr id="2" name="テキスト ボックス 1"/>
          <p:cNvSpPr txBox="1"/>
          <p:nvPr/>
        </p:nvSpPr>
        <p:spPr>
          <a:xfrm>
            <a:off x="2488584" y="4635571"/>
            <a:ext cx="9703416" cy="1815882"/>
          </a:xfrm>
          <a:prstGeom prst="rect">
            <a:avLst/>
          </a:prstGeom>
          <a:noFill/>
        </p:spPr>
        <p:txBody>
          <a:bodyPr wrap="square" rtlCol="0">
            <a:spAutoFit/>
          </a:bodyPr>
          <a:lstStyle/>
          <a:p>
            <a:pPr>
              <a:spcBef>
                <a:spcPct val="50000"/>
              </a:spcBef>
            </a:pPr>
            <a:r>
              <a:rPr lang="en-US" altLang="ja-JP" sz="2800" dirty="0">
                <a:latin typeface="+mn-ea"/>
              </a:rPr>
              <a:t>○</a:t>
            </a:r>
            <a:r>
              <a:rPr lang="ja-JP" altLang="en-US" sz="2800" dirty="0">
                <a:latin typeface="+mn-ea"/>
              </a:rPr>
              <a:t>梅原 千晶</a:t>
            </a:r>
            <a:r>
              <a:rPr lang="en-US" altLang="ja-JP" sz="2800" baseline="30000" dirty="0">
                <a:latin typeface="+mn-ea"/>
              </a:rPr>
              <a:t>1</a:t>
            </a:r>
            <a:r>
              <a:rPr lang="ja-JP" altLang="en-US" sz="2800" dirty="0" err="1">
                <a:latin typeface="+mn-ea"/>
              </a:rPr>
              <a:t>、</a:t>
            </a:r>
            <a:r>
              <a:rPr lang="ja-JP" altLang="en-US" sz="2800" dirty="0">
                <a:latin typeface="+mn-ea"/>
              </a:rPr>
              <a:t>氏原 浩善</a:t>
            </a:r>
            <a:r>
              <a:rPr lang="en-US" altLang="ja-JP" sz="2800" baseline="30000" dirty="0">
                <a:latin typeface="+mn-ea"/>
              </a:rPr>
              <a:t>1</a:t>
            </a:r>
            <a:r>
              <a:rPr lang="ja-JP" altLang="en-US" sz="2800" dirty="0" err="1">
                <a:latin typeface="+mn-ea"/>
              </a:rPr>
              <a:t>、</a:t>
            </a:r>
            <a:r>
              <a:rPr lang="ja-JP" altLang="en-US" sz="2800" dirty="0">
                <a:latin typeface="+mn-ea"/>
              </a:rPr>
              <a:t>浜田 嘉則</a:t>
            </a:r>
            <a:r>
              <a:rPr lang="en-US" altLang="ja-JP" sz="2800" baseline="30000" dirty="0">
                <a:latin typeface="+mn-ea"/>
              </a:rPr>
              <a:t>2</a:t>
            </a:r>
            <a:r>
              <a:rPr lang="ja-JP" altLang="en-US" sz="2800" dirty="0" err="1">
                <a:latin typeface="+mn-ea"/>
              </a:rPr>
              <a:t>、</a:t>
            </a:r>
            <a:r>
              <a:rPr lang="ja-JP" altLang="en-US" sz="2800" dirty="0">
                <a:latin typeface="+mn-ea"/>
              </a:rPr>
              <a:t>稲本 悠</a:t>
            </a:r>
            <a:r>
              <a:rPr lang="en-US" altLang="ja-JP" sz="2800" baseline="30000" dirty="0">
                <a:latin typeface="+mn-ea"/>
              </a:rPr>
              <a:t>2</a:t>
            </a:r>
            <a:r>
              <a:rPr lang="ja-JP" altLang="en-US" sz="2800" dirty="0" err="1">
                <a:latin typeface="+mn-ea"/>
              </a:rPr>
              <a:t>、</a:t>
            </a:r>
            <a:r>
              <a:rPr lang="ja-JP" altLang="en-US" sz="2800" dirty="0">
                <a:latin typeface="+mn-ea"/>
              </a:rPr>
              <a:t>小島 理恵</a:t>
            </a:r>
            <a:r>
              <a:rPr lang="en-US" altLang="ja-JP" sz="2800" baseline="30000" dirty="0">
                <a:latin typeface="+mn-ea"/>
              </a:rPr>
              <a:t>3</a:t>
            </a:r>
          </a:p>
          <a:p>
            <a:pPr>
              <a:spcBef>
                <a:spcPct val="50000"/>
              </a:spcBef>
            </a:pPr>
            <a:r>
              <a:rPr lang="ja-JP" altLang="en-US" sz="2800" baseline="30000" dirty="0">
                <a:latin typeface="+mn-ea"/>
              </a:rPr>
              <a:t>　</a:t>
            </a:r>
            <a:r>
              <a:rPr lang="en-US" altLang="ja-JP" sz="2800" baseline="30000" dirty="0">
                <a:latin typeface="+mn-ea"/>
              </a:rPr>
              <a:t>1</a:t>
            </a:r>
            <a:r>
              <a:rPr lang="ja-JP" altLang="en-US" sz="2800" dirty="0">
                <a:latin typeface="+mn-ea"/>
              </a:rPr>
              <a:t>四国調剤グループ ポピー薬局、</a:t>
            </a:r>
            <a:r>
              <a:rPr lang="en-US" altLang="ja-JP" sz="2800" baseline="30000" dirty="0">
                <a:latin typeface="+mn-ea"/>
              </a:rPr>
              <a:t>2</a:t>
            </a:r>
            <a:r>
              <a:rPr lang="ja-JP" altLang="en-US" sz="2800" dirty="0">
                <a:latin typeface="+mn-ea"/>
              </a:rPr>
              <a:t>四国調剤グループ、</a:t>
            </a:r>
            <a:endParaRPr lang="en-US" altLang="ja-JP" sz="2800" dirty="0">
              <a:latin typeface="+mn-ea"/>
            </a:endParaRPr>
          </a:p>
          <a:p>
            <a:pPr>
              <a:spcBef>
                <a:spcPct val="50000"/>
              </a:spcBef>
            </a:pPr>
            <a:r>
              <a:rPr lang="ja-JP" altLang="en-US" sz="2800" baseline="30000" dirty="0">
                <a:latin typeface="+mn-ea"/>
              </a:rPr>
              <a:t>　</a:t>
            </a:r>
            <a:r>
              <a:rPr lang="en-US" altLang="ja-JP" sz="2800" baseline="30000" dirty="0">
                <a:latin typeface="+mn-ea"/>
              </a:rPr>
              <a:t>3</a:t>
            </a:r>
            <a:r>
              <a:rPr lang="ja-JP" altLang="en-US" sz="2800" dirty="0">
                <a:latin typeface="+mn-ea"/>
              </a:rPr>
              <a:t>四国調剤グループ </a:t>
            </a:r>
            <a:r>
              <a:rPr lang="ja-JP" altLang="en-US" sz="2800" dirty="0" err="1">
                <a:latin typeface="+mn-ea"/>
              </a:rPr>
              <a:t>はるの</a:t>
            </a:r>
            <a:r>
              <a:rPr lang="ja-JP" altLang="en-US" sz="2800" dirty="0">
                <a:latin typeface="+mn-ea"/>
              </a:rPr>
              <a:t>薬局</a:t>
            </a:r>
          </a:p>
        </p:txBody>
      </p:sp>
      <p:sp>
        <p:nvSpPr>
          <p:cNvPr id="6" name="Text Box 8"/>
          <p:cNvSpPr txBox="1">
            <a:spLocks noChangeArrowheads="1"/>
          </p:cNvSpPr>
          <p:nvPr/>
        </p:nvSpPr>
        <p:spPr bwMode="auto">
          <a:xfrm>
            <a:off x="94343" y="1670060"/>
            <a:ext cx="12003314"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50000"/>
              </a:spcBef>
              <a:buFontTx/>
              <a:buNone/>
            </a:pPr>
            <a:r>
              <a:rPr lang="ja-JP" altLang="en-US" sz="4000" b="1" dirty="0">
                <a:solidFill>
                  <a:schemeClr val="bg1"/>
                </a:solidFill>
                <a:latin typeface="+mj-ea"/>
              </a:rPr>
              <a:t>慢性副鼻腔炎の患者におけるデュピクセント皮下注</a:t>
            </a:r>
            <a:endParaRPr lang="en-US" altLang="ja-JP" sz="4000" b="1" dirty="0">
              <a:solidFill>
                <a:schemeClr val="bg1"/>
              </a:solidFill>
              <a:latin typeface="+mj-ea"/>
            </a:endParaRPr>
          </a:p>
          <a:p>
            <a:pPr algn="ctr" eaLnBrk="1" hangingPunct="1">
              <a:spcBef>
                <a:spcPct val="50000"/>
              </a:spcBef>
              <a:buFontTx/>
              <a:buNone/>
            </a:pPr>
            <a:r>
              <a:rPr lang="ja-JP" altLang="en-US" sz="4000" b="1" dirty="0">
                <a:solidFill>
                  <a:schemeClr val="bg1"/>
                </a:solidFill>
                <a:latin typeface="+mj-ea"/>
              </a:rPr>
              <a:t>（ペン型製剤）導入時の服薬指導の最適化</a:t>
            </a:r>
            <a:endParaRPr lang="en-US" altLang="ja-JP" sz="4000" b="1" dirty="0">
              <a:solidFill>
                <a:schemeClr val="bg1"/>
              </a:solidFill>
              <a:latin typeface="+mj-ea"/>
            </a:endParaRPr>
          </a:p>
        </p:txBody>
      </p:sp>
    </p:spTree>
    <p:extLst>
      <p:ext uri="{BB962C8B-B14F-4D97-AF65-F5344CB8AC3E}">
        <p14:creationId xmlns:p14="http://schemas.microsoft.com/office/powerpoint/2010/main" val="1310467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正方形/長方形 70"/>
          <p:cNvSpPr/>
          <p:nvPr/>
        </p:nvSpPr>
        <p:spPr>
          <a:xfrm>
            <a:off x="0" y="6963"/>
            <a:ext cx="12192000" cy="830578"/>
          </a:xfrm>
          <a:prstGeom prst="rect">
            <a:avLst/>
          </a:prstGeom>
          <a:gradFill>
            <a:gsLst>
              <a:gs pos="0">
                <a:srgbClr val="00003B"/>
              </a:gs>
              <a:gs pos="100000">
                <a:srgbClr val="00008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 name="Text Box 30"/>
          <p:cNvSpPr txBox="1">
            <a:spLocks noChangeArrowheads="1"/>
          </p:cNvSpPr>
          <p:nvPr/>
        </p:nvSpPr>
        <p:spPr bwMode="auto">
          <a:xfrm>
            <a:off x="1143000" y="116116"/>
            <a:ext cx="9906000" cy="584775"/>
          </a:xfrm>
          <a:prstGeom prst="rect">
            <a:avLst/>
          </a:prstGeom>
          <a:noFill/>
          <a:ln w="9525">
            <a:noFill/>
            <a:miter lim="800000"/>
            <a:headEnd/>
            <a:tailEnd/>
          </a:ln>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50000"/>
              </a:spcBef>
              <a:buFontTx/>
              <a:buNone/>
            </a:pPr>
            <a:r>
              <a:rPr lang="ja-JP" altLang="en-US" b="1" dirty="0">
                <a:solidFill>
                  <a:schemeClr val="bg1"/>
                </a:solidFill>
                <a:latin typeface="+mn-lt"/>
                <a:ea typeface="+mn-ea"/>
              </a:rPr>
              <a:t>治療の継続</a:t>
            </a:r>
            <a:endParaRPr lang="en-US" altLang="ja-JP" b="1" dirty="0">
              <a:solidFill>
                <a:schemeClr val="bg1"/>
              </a:solidFill>
              <a:latin typeface="+mn-lt"/>
              <a:ea typeface="+mn-ea"/>
            </a:endParaRPr>
          </a:p>
        </p:txBody>
      </p:sp>
      <p:sp>
        <p:nvSpPr>
          <p:cNvPr id="72" name="テキスト ボックス 71"/>
          <p:cNvSpPr txBox="1"/>
          <p:nvPr/>
        </p:nvSpPr>
        <p:spPr>
          <a:xfrm>
            <a:off x="439724" y="979791"/>
            <a:ext cx="6318492" cy="461665"/>
          </a:xfrm>
          <a:prstGeom prst="rect">
            <a:avLst/>
          </a:prstGeom>
          <a:noFill/>
        </p:spPr>
        <p:txBody>
          <a:bodyPr wrap="square" rtlCol="0">
            <a:spAutoFit/>
          </a:bodyPr>
          <a:lstStyle/>
          <a:p>
            <a:pPr marL="457200" indent="-457200">
              <a:buFont typeface="Wingdings" panose="05000000000000000000" pitchFamily="2" charset="2"/>
              <a:buChar char="n"/>
            </a:pPr>
            <a:r>
              <a:rPr kumimoji="0" lang="en-US" altLang="ja-JP" sz="2400" kern="0" dirty="0">
                <a:solidFill>
                  <a:prstClr val="black"/>
                </a:solidFill>
              </a:rPr>
              <a:t>2</a:t>
            </a:r>
            <a:r>
              <a:rPr kumimoji="0" lang="ja-JP" altLang="en-US" sz="2400" kern="0" dirty="0">
                <a:solidFill>
                  <a:prstClr val="black"/>
                </a:solidFill>
              </a:rPr>
              <a:t>週間ごとの注射日を忘れることはないか</a:t>
            </a:r>
            <a:endParaRPr kumimoji="0" lang="ja-JP" altLang="en-US" b="1" kern="0" dirty="0">
              <a:solidFill>
                <a:prstClr val="black"/>
              </a:solidFill>
            </a:endParaRPr>
          </a:p>
        </p:txBody>
      </p:sp>
      <p:sp>
        <p:nvSpPr>
          <p:cNvPr id="73" name="テキスト ボックス 2"/>
          <p:cNvSpPr txBox="1">
            <a:spLocks noChangeArrowheads="1"/>
          </p:cNvSpPr>
          <p:nvPr/>
        </p:nvSpPr>
        <p:spPr bwMode="auto">
          <a:xfrm>
            <a:off x="627164" y="1371634"/>
            <a:ext cx="655740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charset="0"/>
              <a:buChar char="•"/>
              <a:defRPr kumimoji="1" sz="3200">
                <a:solidFill>
                  <a:schemeClr val="tx1"/>
                </a:solidFill>
                <a:latin typeface="HGP創英角ｺﾞｼｯｸUB" pitchFamily="50" charset="-128"/>
                <a:ea typeface="HGP創英角ｺﾞｼｯｸUB" pitchFamily="50" charset="-128"/>
              </a:defRPr>
            </a:lvl1pPr>
            <a:lvl2pPr marL="742950" indent="-285750" eaLnBrk="0" hangingPunct="0">
              <a:spcBef>
                <a:spcPct val="20000"/>
              </a:spcBef>
              <a:buFont typeface="Arial" charset="0"/>
              <a:buChar char="–"/>
              <a:defRPr kumimoji="1" sz="2800">
                <a:solidFill>
                  <a:schemeClr val="tx1"/>
                </a:solidFill>
                <a:latin typeface="HGP創英角ｺﾞｼｯｸUB" pitchFamily="50" charset="-128"/>
                <a:ea typeface="HGP創英角ｺﾞｼｯｸUB" pitchFamily="50" charset="-128"/>
              </a:defRPr>
            </a:lvl2pPr>
            <a:lvl3pPr marL="1143000" indent="-228600" eaLnBrk="0" hangingPunct="0">
              <a:spcBef>
                <a:spcPct val="20000"/>
              </a:spcBef>
              <a:buFont typeface="Arial" charset="0"/>
              <a:buChar char="•"/>
              <a:defRPr kumimoji="1" sz="2400">
                <a:solidFill>
                  <a:schemeClr val="tx1"/>
                </a:solidFill>
                <a:latin typeface="HGP創英角ｺﾞｼｯｸUB" pitchFamily="50" charset="-128"/>
                <a:ea typeface="HGP創英角ｺﾞｼｯｸUB" pitchFamily="50" charset="-128"/>
              </a:defRPr>
            </a:lvl3pPr>
            <a:lvl4pPr marL="1600200" indent="-228600" eaLnBrk="0" hangingPunct="0">
              <a:spcBef>
                <a:spcPct val="20000"/>
              </a:spcBef>
              <a:buFont typeface="Arial" charset="0"/>
              <a:buChar char="–"/>
              <a:defRPr kumimoji="1" sz="2000">
                <a:solidFill>
                  <a:schemeClr val="tx1"/>
                </a:solidFill>
                <a:latin typeface="HGP創英角ｺﾞｼｯｸUB" pitchFamily="50" charset="-128"/>
                <a:ea typeface="HGP創英角ｺﾞｼｯｸUB" pitchFamily="50" charset="-128"/>
              </a:defRPr>
            </a:lvl4pPr>
            <a:lvl5pPr marL="2057400" indent="-228600" eaLnBrk="0" hangingPunct="0">
              <a:spcBef>
                <a:spcPct val="20000"/>
              </a:spcBef>
              <a:buFont typeface="Arial" charset="0"/>
              <a:buChar char="»"/>
              <a:defRPr kumimoji="1" sz="20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9pPr>
          </a:lstStyle>
          <a:p>
            <a:pPr eaLnBrk="1" hangingPunct="1">
              <a:lnSpc>
                <a:spcPts val="3600"/>
              </a:lnSpc>
              <a:spcBef>
                <a:spcPct val="0"/>
              </a:spcBef>
              <a:buFont typeface="Wingdings" pitchFamily="2" charset="2"/>
              <a:buChar char="Ø"/>
              <a:defRPr/>
            </a:pPr>
            <a:r>
              <a:rPr lang="ja-JP" altLang="en-US" sz="2000" dirty="0">
                <a:latin typeface="+mn-lt"/>
                <a:ea typeface="+mn-ea"/>
              </a:rPr>
              <a:t>忘れることはない。</a:t>
            </a:r>
            <a:endParaRPr lang="en-US" altLang="ja-JP" sz="2000" dirty="0">
              <a:latin typeface="+mn-lt"/>
              <a:ea typeface="+mn-ea"/>
            </a:endParaRPr>
          </a:p>
          <a:p>
            <a:pPr eaLnBrk="1" hangingPunct="1">
              <a:lnSpc>
                <a:spcPts val="3600"/>
              </a:lnSpc>
              <a:spcBef>
                <a:spcPct val="0"/>
              </a:spcBef>
              <a:buFont typeface="Wingdings" pitchFamily="2" charset="2"/>
              <a:buChar char="Ø"/>
              <a:defRPr/>
            </a:pPr>
            <a:r>
              <a:rPr lang="ja-JP" altLang="en-US" sz="2000" dirty="0">
                <a:latin typeface="+mn-lt"/>
                <a:ea typeface="+mn-ea"/>
              </a:rPr>
              <a:t>たまに忘れる。廃棄袋に注射日を書いて管理している。</a:t>
            </a:r>
            <a:endParaRPr lang="en-US" altLang="ja-JP" sz="2000" dirty="0">
              <a:latin typeface="+mn-lt"/>
              <a:ea typeface="+mn-ea"/>
            </a:endParaRPr>
          </a:p>
          <a:p>
            <a:pPr eaLnBrk="1" hangingPunct="1">
              <a:lnSpc>
                <a:spcPts val="3600"/>
              </a:lnSpc>
              <a:spcBef>
                <a:spcPct val="0"/>
              </a:spcBef>
              <a:buFont typeface="Wingdings" pitchFamily="2" charset="2"/>
              <a:buChar char="Ø"/>
              <a:defRPr/>
            </a:pPr>
            <a:r>
              <a:rPr lang="ja-JP" altLang="en-US" sz="2000" dirty="0">
                <a:latin typeface="+mn-lt"/>
                <a:ea typeface="+mn-ea"/>
              </a:rPr>
              <a:t>多少ずれてもいいと聞いているので、体調が悪いときはずらしている。</a:t>
            </a:r>
            <a:endParaRPr lang="en-US" altLang="ja-JP" sz="2000" dirty="0">
              <a:latin typeface="+mn-lt"/>
              <a:ea typeface="+mn-ea"/>
            </a:endParaRPr>
          </a:p>
        </p:txBody>
      </p:sp>
      <p:sp>
        <p:nvSpPr>
          <p:cNvPr id="114" name="テキスト ボックス 113"/>
          <p:cNvSpPr txBox="1"/>
          <p:nvPr/>
        </p:nvSpPr>
        <p:spPr>
          <a:xfrm>
            <a:off x="439724" y="4272169"/>
            <a:ext cx="5147552" cy="461665"/>
          </a:xfrm>
          <a:prstGeom prst="rect">
            <a:avLst/>
          </a:prstGeom>
          <a:noFill/>
        </p:spPr>
        <p:txBody>
          <a:bodyPr wrap="square" rtlCol="0">
            <a:spAutoFit/>
          </a:bodyPr>
          <a:lstStyle/>
          <a:p>
            <a:pPr marL="457200" indent="-457200">
              <a:buFont typeface="Wingdings" panose="05000000000000000000" pitchFamily="2" charset="2"/>
              <a:buChar char="n"/>
            </a:pPr>
            <a:r>
              <a:rPr kumimoji="0" lang="ja-JP" altLang="en-US" sz="2400" kern="0" dirty="0">
                <a:solidFill>
                  <a:prstClr val="black"/>
                </a:solidFill>
              </a:rPr>
              <a:t>今後の治療の継続</a:t>
            </a:r>
            <a:endParaRPr kumimoji="0" lang="ja-JP" altLang="en-US" b="1" kern="0" dirty="0">
              <a:solidFill>
                <a:prstClr val="black"/>
              </a:solidFill>
            </a:endParaRPr>
          </a:p>
        </p:txBody>
      </p:sp>
      <p:sp>
        <p:nvSpPr>
          <p:cNvPr id="115" name="テキスト ボックス 2"/>
          <p:cNvSpPr txBox="1">
            <a:spLocks noChangeArrowheads="1"/>
          </p:cNvSpPr>
          <p:nvPr/>
        </p:nvSpPr>
        <p:spPr bwMode="auto">
          <a:xfrm>
            <a:off x="627164" y="4651313"/>
            <a:ext cx="1115843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charset="0"/>
              <a:buChar char="•"/>
              <a:defRPr kumimoji="1" sz="3200">
                <a:solidFill>
                  <a:schemeClr val="tx1"/>
                </a:solidFill>
                <a:latin typeface="HGP創英角ｺﾞｼｯｸUB" pitchFamily="50" charset="-128"/>
                <a:ea typeface="HGP創英角ｺﾞｼｯｸUB" pitchFamily="50" charset="-128"/>
              </a:defRPr>
            </a:lvl1pPr>
            <a:lvl2pPr marL="742950" indent="-285750" eaLnBrk="0" hangingPunct="0">
              <a:spcBef>
                <a:spcPct val="20000"/>
              </a:spcBef>
              <a:buFont typeface="Arial" charset="0"/>
              <a:buChar char="–"/>
              <a:defRPr kumimoji="1" sz="2800">
                <a:solidFill>
                  <a:schemeClr val="tx1"/>
                </a:solidFill>
                <a:latin typeface="HGP創英角ｺﾞｼｯｸUB" pitchFamily="50" charset="-128"/>
                <a:ea typeface="HGP創英角ｺﾞｼｯｸUB" pitchFamily="50" charset="-128"/>
              </a:defRPr>
            </a:lvl2pPr>
            <a:lvl3pPr marL="1143000" indent="-228600" eaLnBrk="0" hangingPunct="0">
              <a:spcBef>
                <a:spcPct val="20000"/>
              </a:spcBef>
              <a:buFont typeface="Arial" charset="0"/>
              <a:buChar char="•"/>
              <a:defRPr kumimoji="1" sz="2400">
                <a:solidFill>
                  <a:schemeClr val="tx1"/>
                </a:solidFill>
                <a:latin typeface="HGP創英角ｺﾞｼｯｸUB" pitchFamily="50" charset="-128"/>
                <a:ea typeface="HGP創英角ｺﾞｼｯｸUB" pitchFamily="50" charset="-128"/>
              </a:defRPr>
            </a:lvl3pPr>
            <a:lvl4pPr marL="1600200" indent="-228600" eaLnBrk="0" hangingPunct="0">
              <a:spcBef>
                <a:spcPct val="20000"/>
              </a:spcBef>
              <a:buFont typeface="Arial" charset="0"/>
              <a:buChar char="–"/>
              <a:defRPr kumimoji="1" sz="2000">
                <a:solidFill>
                  <a:schemeClr val="tx1"/>
                </a:solidFill>
                <a:latin typeface="HGP創英角ｺﾞｼｯｸUB" pitchFamily="50" charset="-128"/>
                <a:ea typeface="HGP創英角ｺﾞｼｯｸUB" pitchFamily="50" charset="-128"/>
              </a:defRPr>
            </a:lvl4pPr>
            <a:lvl5pPr marL="2057400" indent="-228600" eaLnBrk="0" hangingPunct="0">
              <a:spcBef>
                <a:spcPct val="20000"/>
              </a:spcBef>
              <a:buFont typeface="Arial" charset="0"/>
              <a:buChar char="»"/>
              <a:defRPr kumimoji="1" sz="20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9pPr>
          </a:lstStyle>
          <a:p>
            <a:pPr eaLnBrk="1" hangingPunct="1">
              <a:lnSpc>
                <a:spcPts val="3600"/>
              </a:lnSpc>
              <a:spcBef>
                <a:spcPct val="0"/>
              </a:spcBef>
              <a:buFont typeface="Wingdings" pitchFamily="2" charset="2"/>
              <a:buChar char="Ø"/>
              <a:defRPr/>
            </a:pPr>
            <a:r>
              <a:rPr lang="ja-JP" altLang="en-US" sz="2000" dirty="0">
                <a:latin typeface="+mn-lt"/>
                <a:ea typeface="+mn-ea"/>
              </a:rPr>
              <a:t>効果を実感できており、重篤な副作用もなく、指定難病で公費がつくことで自己負担金が少ないためこのまま継続予定。</a:t>
            </a:r>
            <a:endParaRPr lang="en-US" altLang="ja-JP" sz="2000" dirty="0">
              <a:latin typeface="+mn-lt"/>
              <a:ea typeface="+mn-ea"/>
            </a:endParaRP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795035" y="1332073"/>
            <a:ext cx="3361590" cy="2521192"/>
          </a:xfrm>
          <a:prstGeom prst="rect">
            <a:avLst/>
          </a:prstGeom>
        </p:spPr>
      </p:pic>
      <p:sp>
        <p:nvSpPr>
          <p:cNvPr id="11" name="テキスト ボックス 2"/>
          <p:cNvSpPr txBox="1">
            <a:spLocks noChangeArrowheads="1"/>
          </p:cNvSpPr>
          <p:nvPr/>
        </p:nvSpPr>
        <p:spPr bwMode="auto">
          <a:xfrm>
            <a:off x="1186542" y="5567540"/>
            <a:ext cx="9176658" cy="501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charset="0"/>
              <a:buChar char="•"/>
              <a:defRPr kumimoji="1" sz="3200">
                <a:solidFill>
                  <a:schemeClr val="tx1"/>
                </a:solidFill>
                <a:latin typeface="HGP創英角ｺﾞｼｯｸUB" pitchFamily="50" charset="-128"/>
                <a:ea typeface="HGP創英角ｺﾞｼｯｸUB" pitchFamily="50" charset="-128"/>
              </a:defRPr>
            </a:lvl1pPr>
            <a:lvl2pPr marL="742950" indent="-285750" eaLnBrk="0" hangingPunct="0">
              <a:spcBef>
                <a:spcPct val="20000"/>
              </a:spcBef>
              <a:buFont typeface="Arial" charset="0"/>
              <a:buChar char="–"/>
              <a:defRPr kumimoji="1" sz="2800">
                <a:solidFill>
                  <a:schemeClr val="tx1"/>
                </a:solidFill>
                <a:latin typeface="HGP創英角ｺﾞｼｯｸUB" pitchFamily="50" charset="-128"/>
                <a:ea typeface="HGP創英角ｺﾞｼｯｸUB" pitchFamily="50" charset="-128"/>
              </a:defRPr>
            </a:lvl2pPr>
            <a:lvl3pPr marL="1143000" indent="-228600" eaLnBrk="0" hangingPunct="0">
              <a:spcBef>
                <a:spcPct val="20000"/>
              </a:spcBef>
              <a:buFont typeface="Arial" charset="0"/>
              <a:buChar char="•"/>
              <a:defRPr kumimoji="1" sz="2400">
                <a:solidFill>
                  <a:schemeClr val="tx1"/>
                </a:solidFill>
                <a:latin typeface="HGP創英角ｺﾞｼｯｸUB" pitchFamily="50" charset="-128"/>
                <a:ea typeface="HGP創英角ｺﾞｼｯｸUB" pitchFamily="50" charset="-128"/>
              </a:defRPr>
            </a:lvl3pPr>
            <a:lvl4pPr marL="1600200" indent="-228600" eaLnBrk="0" hangingPunct="0">
              <a:spcBef>
                <a:spcPct val="20000"/>
              </a:spcBef>
              <a:buFont typeface="Arial" charset="0"/>
              <a:buChar char="–"/>
              <a:defRPr kumimoji="1" sz="2000">
                <a:solidFill>
                  <a:schemeClr val="tx1"/>
                </a:solidFill>
                <a:latin typeface="HGP創英角ｺﾞｼｯｸUB" pitchFamily="50" charset="-128"/>
                <a:ea typeface="HGP創英角ｺﾞｼｯｸUB" pitchFamily="50" charset="-128"/>
              </a:defRPr>
            </a:lvl4pPr>
            <a:lvl5pPr marL="2057400" indent="-228600" eaLnBrk="0" hangingPunct="0">
              <a:spcBef>
                <a:spcPct val="20000"/>
              </a:spcBef>
              <a:buFont typeface="Arial" charset="0"/>
              <a:buChar char="»"/>
              <a:defRPr kumimoji="1" sz="20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9pPr>
          </a:lstStyle>
          <a:p>
            <a:pPr marL="0" indent="0" eaLnBrk="1" hangingPunct="1">
              <a:lnSpc>
                <a:spcPts val="3600"/>
              </a:lnSpc>
              <a:spcBef>
                <a:spcPct val="0"/>
              </a:spcBef>
              <a:buNone/>
              <a:defRPr/>
            </a:pPr>
            <a:r>
              <a:rPr lang="en-US" altLang="ja-JP" sz="2000" dirty="0">
                <a:latin typeface="+mn-lt"/>
                <a:ea typeface="+mn-ea"/>
              </a:rPr>
              <a:t>※</a:t>
            </a:r>
            <a:r>
              <a:rPr lang="ja-JP" altLang="en-US" sz="2000" dirty="0">
                <a:latin typeface="+mn-lt"/>
                <a:ea typeface="+mn-ea"/>
              </a:rPr>
              <a:t>デュピクセント皮下注</a:t>
            </a:r>
            <a:r>
              <a:rPr lang="en-US" altLang="ja-JP" sz="2000" dirty="0">
                <a:latin typeface="+mn-lt"/>
                <a:ea typeface="+mn-ea"/>
              </a:rPr>
              <a:t>300mg</a:t>
            </a:r>
            <a:r>
              <a:rPr lang="ja-JP" altLang="en-US" sz="2000" dirty="0">
                <a:latin typeface="+mn-lt"/>
                <a:ea typeface="+mn-ea"/>
              </a:rPr>
              <a:t>ペンの薬剤費は</a:t>
            </a:r>
            <a:r>
              <a:rPr lang="en-US" altLang="ja-JP" sz="2000" dirty="0">
                <a:latin typeface="+mn-lt"/>
                <a:ea typeface="+mn-ea"/>
              </a:rPr>
              <a:t>1</a:t>
            </a:r>
            <a:r>
              <a:rPr lang="ja-JP" altLang="en-US" sz="2000" dirty="0">
                <a:latin typeface="+mn-lt"/>
                <a:ea typeface="+mn-ea"/>
              </a:rPr>
              <a:t>本</a:t>
            </a:r>
            <a:r>
              <a:rPr lang="en-US" altLang="ja-JP" sz="2000" dirty="0">
                <a:latin typeface="+mn-lt"/>
                <a:ea typeface="+mn-ea"/>
              </a:rPr>
              <a:t>58,775</a:t>
            </a:r>
            <a:r>
              <a:rPr lang="ja-JP" altLang="en-US" sz="2000" dirty="0">
                <a:latin typeface="+mn-lt"/>
                <a:ea typeface="+mn-ea"/>
              </a:rPr>
              <a:t>円（</a:t>
            </a:r>
            <a:r>
              <a:rPr lang="en-US" altLang="ja-JP" sz="2000" dirty="0">
                <a:latin typeface="+mn-lt"/>
                <a:ea typeface="+mn-ea"/>
              </a:rPr>
              <a:t>3</a:t>
            </a:r>
            <a:r>
              <a:rPr lang="ja-JP" altLang="en-US" sz="2000" dirty="0">
                <a:latin typeface="+mn-lt"/>
                <a:ea typeface="+mn-ea"/>
              </a:rPr>
              <a:t>割負担：</a:t>
            </a:r>
            <a:r>
              <a:rPr lang="en-US" altLang="ja-JP" sz="2000" dirty="0">
                <a:latin typeface="+mn-lt"/>
                <a:ea typeface="+mn-ea"/>
              </a:rPr>
              <a:t>17,633</a:t>
            </a:r>
            <a:r>
              <a:rPr lang="ja-JP" altLang="en-US" sz="2000" dirty="0">
                <a:latin typeface="+mn-lt"/>
                <a:ea typeface="+mn-ea"/>
              </a:rPr>
              <a:t>円）</a:t>
            </a:r>
            <a:endParaRPr lang="en-US" altLang="ja-JP" sz="2000" dirty="0">
              <a:latin typeface="+mn-lt"/>
              <a:ea typeface="+mn-ea"/>
            </a:endParaRPr>
          </a:p>
        </p:txBody>
      </p:sp>
      <p:sp>
        <p:nvSpPr>
          <p:cNvPr id="12" name="テキスト ボックス 11"/>
          <p:cNvSpPr txBox="1"/>
          <p:nvPr/>
        </p:nvSpPr>
        <p:spPr>
          <a:xfrm>
            <a:off x="9558300" y="1394051"/>
            <a:ext cx="1908000" cy="369332"/>
          </a:xfrm>
          <a:prstGeom prst="rect">
            <a:avLst/>
          </a:prstGeom>
          <a:noFill/>
        </p:spPr>
        <p:txBody>
          <a:bodyPr wrap="square" rtlCol="0">
            <a:spAutoFit/>
          </a:bodyPr>
          <a:lstStyle/>
          <a:p>
            <a:pPr algn="ctr"/>
            <a:r>
              <a:rPr lang="ja-JP" altLang="en-US" dirty="0">
                <a:latin typeface="+mn-ea"/>
              </a:rPr>
              <a:t>廃棄バッグ</a:t>
            </a:r>
          </a:p>
        </p:txBody>
      </p:sp>
      <p:cxnSp>
        <p:nvCxnSpPr>
          <p:cNvPr id="9" name="直線矢印コネクタ 8"/>
          <p:cNvCxnSpPr/>
          <p:nvPr/>
        </p:nvCxnSpPr>
        <p:spPr>
          <a:xfrm rot="120000" flipH="1">
            <a:off x="9558445" y="1571460"/>
            <a:ext cx="360000" cy="1451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9908300" y="2190691"/>
            <a:ext cx="1717643" cy="646331"/>
          </a:xfrm>
          <a:prstGeom prst="rect">
            <a:avLst/>
          </a:prstGeom>
          <a:noFill/>
        </p:spPr>
        <p:txBody>
          <a:bodyPr wrap="square" rtlCol="0">
            <a:spAutoFit/>
          </a:bodyPr>
          <a:lstStyle/>
          <a:p>
            <a:r>
              <a:rPr lang="ja-JP" altLang="en-US" dirty="0">
                <a:latin typeface="+mn-ea"/>
              </a:rPr>
              <a:t>注射予定日</a:t>
            </a:r>
            <a:endParaRPr lang="en-US" altLang="ja-JP" dirty="0">
              <a:latin typeface="+mn-ea"/>
            </a:endParaRPr>
          </a:p>
          <a:p>
            <a:r>
              <a:rPr lang="ja-JP" altLang="en-US" dirty="0">
                <a:latin typeface="+mn-ea"/>
              </a:rPr>
              <a:t>注射をしたら</a:t>
            </a:r>
            <a:r>
              <a:rPr lang="ja-JP" altLang="en-US" dirty="0" err="1">
                <a:latin typeface="+mn-ea"/>
              </a:rPr>
              <a:t>〇</a:t>
            </a:r>
            <a:endParaRPr lang="ja-JP" altLang="en-US" dirty="0">
              <a:latin typeface="+mn-ea"/>
            </a:endParaRPr>
          </a:p>
        </p:txBody>
      </p:sp>
      <p:cxnSp>
        <p:nvCxnSpPr>
          <p:cNvPr id="19" name="直線矢印コネクタ 18"/>
          <p:cNvCxnSpPr/>
          <p:nvPr/>
        </p:nvCxnSpPr>
        <p:spPr>
          <a:xfrm rot="120000" flipH="1">
            <a:off x="9552469" y="2536606"/>
            <a:ext cx="360000" cy="1451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2394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0" y="6963"/>
            <a:ext cx="12192000" cy="830578"/>
          </a:xfrm>
          <a:prstGeom prst="rect">
            <a:avLst/>
          </a:prstGeom>
          <a:gradFill>
            <a:gsLst>
              <a:gs pos="0">
                <a:srgbClr val="00003B"/>
              </a:gs>
              <a:gs pos="100000">
                <a:srgbClr val="00008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2" name="Text Box 30"/>
          <p:cNvSpPr txBox="1">
            <a:spLocks noChangeArrowheads="1"/>
          </p:cNvSpPr>
          <p:nvPr/>
        </p:nvSpPr>
        <p:spPr bwMode="auto">
          <a:xfrm>
            <a:off x="1143000" y="101602"/>
            <a:ext cx="9906000" cy="584775"/>
          </a:xfrm>
          <a:prstGeom prst="rect">
            <a:avLst/>
          </a:prstGeom>
          <a:noFill/>
          <a:ln w="9525">
            <a:noFill/>
            <a:miter lim="800000"/>
            <a:headEnd/>
            <a:tailEnd/>
          </a:ln>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50000"/>
              </a:spcBef>
              <a:buFontTx/>
              <a:buNone/>
            </a:pPr>
            <a:r>
              <a:rPr lang="ja-JP" altLang="en-US" b="1" dirty="0">
                <a:solidFill>
                  <a:schemeClr val="bg1"/>
                </a:solidFill>
                <a:latin typeface="+mn-lt"/>
                <a:ea typeface="+mn-ea"/>
              </a:rPr>
              <a:t>サノフィ株式会社の患者向け資料</a:t>
            </a:r>
            <a:endParaRPr lang="en-US" altLang="ja-JP" b="1" dirty="0">
              <a:solidFill>
                <a:schemeClr val="bg1"/>
              </a:solidFill>
              <a:latin typeface="+mn-lt"/>
              <a:ea typeface="+mn-ea"/>
            </a:endParaRP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345" y="1133566"/>
            <a:ext cx="3263999" cy="2448000"/>
          </a:xfrm>
          <a:prstGeom prst="rect">
            <a:avLst/>
          </a:prstGeom>
        </p:spPr>
      </p:pic>
      <p:sp>
        <p:nvSpPr>
          <p:cNvPr id="30" name="テキスト ボックス 2"/>
          <p:cNvSpPr txBox="1">
            <a:spLocks noChangeArrowheads="1"/>
          </p:cNvSpPr>
          <p:nvPr/>
        </p:nvSpPr>
        <p:spPr bwMode="auto">
          <a:xfrm>
            <a:off x="3980516" y="910113"/>
            <a:ext cx="5940000" cy="2964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charset="0"/>
              <a:buChar char="•"/>
              <a:defRPr kumimoji="1" sz="3200">
                <a:solidFill>
                  <a:schemeClr val="tx1"/>
                </a:solidFill>
                <a:latin typeface="HGP創英角ｺﾞｼｯｸUB" pitchFamily="50" charset="-128"/>
                <a:ea typeface="HGP創英角ｺﾞｼｯｸUB" pitchFamily="50" charset="-128"/>
              </a:defRPr>
            </a:lvl1pPr>
            <a:lvl2pPr marL="742950" indent="-285750" eaLnBrk="0" hangingPunct="0">
              <a:spcBef>
                <a:spcPct val="20000"/>
              </a:spcBef>
              <a:buFont typeface="Arial" charset="0"/>
              <a:buChar char="–"/>
              <a:defRPr kumimoji="1" sz="2800">
                <a:solidFill>
                  <a:schemeClr val="tx1"/>
                </a:solidFill>
                <a:latin typeface="HGP創英角ｺﾞｼｯｸUB" pitchFamily="50" charset="-128"/>
                <a:ea typeface="HGP創英角ｺﾞｼｯｸUB" pitchFamily="50" charset="-128"/>
              </a:defRPr>
            </a:lvl2pPr>
            <a:lvl3pPr marL="1143000" indent="-228600" eaLnBrk="0" hangingPunct="0">
              <a:spcBef>
                <a:spcPct val="20000"/>
              </a:spcBef>
              <a:buFont typeface="Arial" charset="0"/>
              <a:buChar char="•"/>
              <a:defRPr kumimoji="1" sz="2400">
                <a:solidFill>
                  <a:schemeClr val="tx1"/>
                </a:solidFill>
                <a:latin typeface="HGP創英角ｺﾞｼｯｸUB" pitchFamily="50" charset="-128"/>
                <a:ea typeface="HGP創英角ｺﾞｼｯｸUB" pitchFamily="50" charset="-128"/>
              </a:defRPr>
            </a:lvl3pPr>
            <a:lvl4pPr marL="1600200" indent="-228600" eaLnBrk="0" hangingPunct="0">
              <a:spcBef>
                <a:spcPct val="20000"/>
              </a:spcBef>
              <a:buFont typeface="Arial" charset="0"/>
              <a:buChar char="–"/>
              <a:defRPr kumimoji="1" sz="2000">
                <a:solidFill>
                  <a:schemeClr val="tx1"/>
                </a:solidFill>
                <a:latin typeface="HGP創英角ｺﾞｼｯｸUB" pitchFamily="50" charset="-128"/>
                <a:ea typeface="HGP創英角ｺﾞｼｯｸUB" pitchFamily="50" charset="-128"/>
              </a:defRPr>
            </a:lvl4pPr>
            <a:lvl5pPr marL="2057400" indent="-228600" eaLnBrk="0" hangingPunct="0">
              <a:spcBef>
                <a:spcPct val="20000"/>
              </a:spcBef>
              <a:buFont typeface="Arial" charset="0"/>
              <a:buChar char="»"/>
              <a:defRPr kumimoji="1" sz="20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9pPr>
          </a:lstStyle>
          <a:p>
            <a:pPr marL="0" indent="0" eaLnBrk="1" hangingPunct="1">
              <a:lnSpc>
                <a:spcPts val="2800"/>
              </a:lnSpc>
              <a:spcBef>
                <a:spcPct val="0"/>
              </a:spcBef>
              <a:buNone/>
              <a:defRPr/>
            </a:pPr>
            <a:r>
              <a:rPr lang="ja-JP" altLang="en-US" sz="1800" b="1" u="sng" dirty="0">
                <a:latin typeface="+mn-lt"/>
                <a:ea typeface="+mn-ea"/>
              </a:rPr>
              <a:t>デュピクセント開始時、サノフィ株式会社より渡される資料</a:t>
            </a:r>
            <a:endParaRPr lang="en-US" altLang="ja-JP" sz="1800" b="1" u="sng" dirty="0">
              <a:latin typeface="+mn-lt"/>
              <a:ea typeface="+mn-ea"/>
            </a:endParaRPr>
          </a:p>
          <a:p>
            <a:pPr eaLnBrk="1" hangingPunct="1">
              <a:lnSpc>
                <a:spcPts val="2800"/>
              </a:lnSpc>
              <a:spcBef>
                <a:spcPct val="0"/>
              </a:spcBef>
              <a:buFont typeface="Wingdings" pitchFamily="2" charset="2"/>
              <a:buChar char="Ø"/>
              <a:defRPr/>
            </a:pPr>
            <a:r>
              <a:rPr lang="ja-JP" altLang="en-US" sz="1800" dirty="0">
                <a:latin typeface="+mn-lt"/>
                <a:ea typeface="+mn-ea"/>
              </a:rPr>
              <a:t>デュピクセントについての説明冊子</a:t>
            </a:r>
            <a:endParaRPr lang="en-US" altLang="ja-JP" sz="1800" dirty="0">
              <a:latin typeface="+mn-lt"/>
              <a:ea typeface="+mn-ea"/>
            </a:endParaRPr>
          </a:p>
          <a:p>
            <a:pPr eaLnBrk="1" hangingPunct="1">
              <a:lnSpc>
                <a:spcPts val="2800"/>
              </a:lnSpc>
              <a:spcBef>
                <a:spcPct val="0"/>
              </a:spcBef>
              <a:buFont typeface="Wingdings" pitchFamily="2" charset="2"/>
              <a:buChar char="Ø"/>
              <a:defRPr/>
            </a:pPr>
            <a:r>
              <a:rPr lang="ja-JP" altLang="en-US" sz="1800" dirty="0">
                <a:latin typeface="+mn-lt"/>
                <a:ea typeface="+mn-ea"/>
              </a:rPr>
              <a:t>自己注射のためのガイドブック</a:t>
            </a:r>
            <a:endParaRPr lang="en-US" altLang="ja-JP" sz="1800" dirty="0">
              <a:latin typeface="+mn-lt"/>
              <a:ea typeface="+mn-ea"/>
            </a:endParaRPr>
          </a:p>
          <a:p>
            <a:pPr eaLnBrk="1" hangingPunct="1">
              <a:lnSpc>
                <a:spcPts val="2800"/>
              </a:lnSpc>
              <a:spcBef>
                <a:spcPct val="0"/>
              </a:spcBef>
              <a:buFont typeface="Wingdings" pitchFamily="2" charset="2"/>
              <a:buChar char="Ø"/>
              <a:defRPr/>
            </a:pPr>
            <a:r>
              <a:rPr lang="ja-JP" altLang="en-US" sz="1800" dirty="0">
                <a:latin typeface="+mn-lt"/>
                <a:ea typeface="+mn-ea"/>
              </a:rPr>
              <a:t>治療日誌</a:t>
            </a:r>
            <a:endParaRPr lang="en-US" altLang="ja-JP" sz="1800" dirty="0">
              <a:latin typeface="+mn-lt"/>
              <a:ea typeface="+mn-ea"/>
            </a:endParaRPr>
          </a:p>
          <a:p>
            <a:pPr eaLnBrk="1" hangingPunct="1">
              <a:lnSpc>
                <a:spcPts val="2800"/>
              </a:lnSpc>
              <a:spcBef>
                <a:spcPct val="0"/>
              </a:spcBef>
              <a:buFont typeface="Wingdings" pitchFamily="2" charset="2"/>
              <a:buChar char="Ø"/>
              <a:defRPr/>
            </a:pPr>
            <a:r>
              <a:rPr lang="ja-JP" altLang="en-US" sz="1800" dirty="0">
                <a:latin typeface="+mn-lt"/>
                <a:ea typeface="+mn-ea"/>
              </a:rPr>
              <a:t>使用方法（見開き</a:t>
            </a:r>
            <a:r>
              <a:rPr lang="en-US" altLang="ja-JP" sz="1800" dirty="0">
                <a:latin typeface="+mn-lt"/>
                <a:ea typeface="+mn-ea"/>
              </a:rPr>
              <a:t>1</a:t>
            </a:r>
            <a:r>
              <a:rPr lang="ja-JP" altLang="en-US" sz="1800" dirty="0">
                <a:latin typeface="+mn-lt"/>
                <a:ea typeface="+mn-ea"/>
              </a:rPr>
              <a:t>枚のリーフレット）</a:t>
            </a:r>
            <a:endParaRPr lang="en-US" altLang="ja-JP" sz="1800" dirty="0">
              <a:latin typeface="+mn-lt"/>
              <a:ea typeface="+mn-ea"/>
            </a:endParaRPr>
          </a:p>
          <a:p>
            <a:pPr eaLnBrk="1" hangingPunct="1">
              <a:lnSpc>
                <a:spcPts val="2800"/>
              </a:lnSpc>
              <a:spcBef>
                <a:spcPct val="0"/>
              </a:spcBef>
              <a:buFont typeface="Wingdings" pitchFamily="2" charset="2"/>
              <a:buChar char="Ø"/>
              <a:defRPr/>
            </a:pPr>
            <a:r>
              <a:rPr lang="ja-JP" altLang="en-US" sz="1800" dirty="0">
                <a:latin typeface="+mn-lt"/>
                <a:ea typeface="+mn-ea"/>
              </a:rPr>
              <a:t>使用時の準備マット</a:t>
            </a:r>
            <a:endParaRPr lang="en-US" altLang="ja-JP" sz="1800" dirty="0">
              <a:latin typeface="+mn-lt"/>
              <a:ea typeface="+mn-ea"/>
            </a:endParaRPr>
          </a:p>
          <a:p>
            <a:pPr eaLnBrk="1" hangingPunct="1">
              <a:lnSpc>
                <a:spcPts val="2800"/>
              </a:lnSpc>
              <a:spcBef>
                <a:spcPct val="0"/>
              </a:spcBef>
              <a:buFont typeface="Wingdings" pitchFamily="2" charset="2"/>
              <a:buChar char="Ø"/>
              <a:defRPr/>
            </a:pPr>
            <a:r>
              <a:rPr lang="ja-JP" altLang="en-US" sz="1800" dirty="0">
                <a:latin typeface="+mn-lt"/>
                <a:ea typeface="+mn-ea"/>
              </a:rPr>
              <a:t>デュピクセントのサポートサイトの案内</a:t>
            </a:r>
            <a:endParaRPr lang="en-US" altLang="ja-JP" sz="1800" dirty="0">
              <a:latin typeface="+mn-lt"/>
              <a:ea typeface="+mn-ea"/>
            </a:endParaRPr>
          </a:p>
          <a:p>
            <a:pPr eaLnBrk="1" hangingPunct="1">
              <a:lnSpc>
                <a:spcPts val="2800"/>
              </a:lnSpc>
              <a:spcBef>
                <a:spcPct val="0"/>
              </a:spcBef>
              <a:buFont typeface="Wingdings" pitchFamily="2" charset="2"/>
              <a:buChar char="Ø"/>
              <a:defRPr/>
            </a:pPr>
            <a:r>
              <a:rPr lang="ja-JP" altLang="en-US" sz="1800" dirty="0">
                <a:latin typeface="+mn-lt"/>
                <a:ea typeface="+mn-ea"/>
              </a:rPr>
              <a:t>注射日お知らせメールサービスの案内</a:t>
            </a:r>
            <a:endParaRPr lang="en-US" altLang="ja-JP" sz="1800" dirty="0">
              <a:latin typeface="+mn-lt"/>
              <a:ea typeface="+mn-ea"/>
            </a:endParaRPr>
          </a:p>
        </p:txBody>
      </p:sp>
      <p:pic>
        <p:nvPicPr>
          <p:cNvPr id="6" name="図 5"/>
          <p:cNvPicPr>
            <a:picLocks noChangeAspect="1"/>
          </p:cNvPicPr>
          <p:nvPr/>
        </p:nvPicPr>
        <p:blipFill rotWithShape="1">
          <a:blip r:embed="rId4" cstate="print">
            <a:extLst>
              <a:ext uri="{28A0092B-C50C-407E-A947-70E740481C1C}">
                <a14:useLocalDpi xmlns:a14="http://schemas.microsoft.com/office/drawing/2010/main" val="0"/>
              </a:ext>
            </a:extLst>
          </a:blip>
          <a:srcRect l="5623" t="6962" r="5623" b="10575"/>
          <a:stretch/>
        </p:blipFill>
        <p:spPr>
          <a:xfrm>
            <a:off x="3281318" y="4697118"/>
            <a:ext cx="2686440" cy="1872000"/>
          </a:xfrm>
          <a:prstGeom prst="rect">
            <a:avLst/>
          </a:prstGeom>
        </p:spPr>
      </p:pic>
      <p:pic>
        <p:nvPicPr>
          <p:cNvPr id="7" name="図 6"/>
          <p:cNvPicPr>
            <a:picLocks noChangeAspect="1"/>
          </p:cNvPicPr>
          <p:nvPr/>
        </p:nvPicPr>
        <p:blipFill rotWithShape="1">
          <a:blip r:embed="rId5" cstate="print">
            <a:extLst>
              <a:ext uri="{28A0092B-C50C-407E-A947-70E740481C1C}">
                <a14:useLocalDpi xmlns:a14="http://schemas.microsoft.com/office/drawing/2010/main" val="0"/>
              </a:ext>
            </a:extLst>
          </a:blip>
          <a:srcRect l="5278" t="4629" r="5278" b="11296"/>
          <a:stretch/>
        </p:blipFill>
        <p:spPr>
          <a:xfrm>
            <a:off x="629439" y="4697118"/>
            <a:ext cx="2655437" cy="1872000"/>
          </a:xfrm>
          <a:prstGeom prst="rect">
            <a:avLst/>
          </a:prstGeom>
        </p:spPr>
      </p:pic>
      <p:sp>
        <p:nvSpPr>
          <p:cNvPr id="33" name="テキスト ボックス 2"/>
          <p:cNvSpPr txBox="1">
            <a:spLocks noChangeArrowheads="1"/>
          </p:cNvSpPr>
          <p:nvPr/>
        </p:nvSpPr>
        <p:spPr bwMode="auto">
          <a:xfrm>
            <a:off x="629438" y="4158131"/>
            <a:ext cx="308113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charset="0"/>
              <a:buChar char="•"/>
              <a:defRPr kumimoji="1" sz="3200">
                <a:solidFill>
                  <a:schemeClr val="tx1"/>
                </a:solidFill>
                <a:latin typeface="HGP創英角ｺﾞｼｯｸUB" pitchFamily="50" charset="-128"/>
                <a:ea typeface="HGP創英角ｺﾞｼｯｸUB" pitchFamily="50" charset="-128"/>
              </a:defRPr>
            </a:lvl1pPr>
            <a:lvl2pPr marL="742950" indent="-285750" eaLnBrk="0" hangingPunct="0">
              <a:spcBef>
                <a:spcPct val="20000"/>
              </a:spcBef>
              <a:buFont typeface="Arial" charset="0"/>
              <a:buChar char="–"/>
              <a:defRPr kumimoji="1" sz="2800">
                <a:solidFill>
                  <a:schemeClr val="tx1"/>
                </a:solidFill>
                <a:latin typeface="HGP創英角ｺﾞｼｯｸUB" pitchFamily="50" charset="-128"/>
                <a:ea typeface="HGP創英角ｺﾞｼｯｸUB" pitchFamily="50" charset="-128"/>
              </a:defRPr>
            </a:lvl2pPr>
            <a:lvl3pPr marL="1143000" indent="-228600" eaLnBrk="0" hangingPunct="0">
              <a:spcBef>
                <a:spcPct val="20000"/>
              </a:spcBef>
              <a:buFont typeface="Arial" charset="0"/>
              <a:buChar char="•"/>
              <a:defRPr kumimoji="1" sz="2400">
                <a:solidFill>
                  <a:schemeClr val="tx1"/>
                </a:solidFill>
                <a:latin typeface="HGP創英角ｺﾞｼｯｸUB" pitchFamily="50" charset="-128"/>
                <a:ea typeface="HGP創英角ｺﾞｼｯｸUB" pitchFamily="50" charset="-128"/>
              </a:defRPr>
            </a:lvl3pPr>
            <a:lvl4pPr marL="1600200" indent="-228600" eaLnBrk="0" hangingPunct="0">
              <a:spcBef>
                <a:spcPct val="20000"/>
              </a:spcBef>
              <a:buFont typeface="Arial" charset="0"/>
              <a:buChar char="–"/>
              <a:defRPr kumimoji="1" sz="2000">
                <a:solidFill>
                  <a:schemeClr val="tx1"/>
                </a:solidFill>
                <a:latin typeface="HGP創英角ｺﾞｼｯｸUB" pitchFamily="50" charset="-128"/>
                <a:ea typeface="HGP創英角ｺﾞｼｯｸUB" pitchFamily="50" charset="-128"/>
              </a:defRPr>
            </a:lvl4pPr>
            <a:lvl5pPr marL="2057400" indent="-228600" eaLnBrk="0" hangingPunct="0">
              <a:spcBef>
                <a:spcPct val="20000"/>
              </a:spcBef>
              <a:buFont typeface="Arial" charset="0"/>
              <a:buChar char="»"/>
              <a:defRPr kumimoji="1" sz="20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9pPr>
          </a:lstStyle>
          <a:p>
            <a:pPr eaLnBrk="1" hangingPunct="1">
              <a:lnSpc>
                <a:spcPts val="3600"/>
              </a:lnSpc>
              <a:spcBef>
                <a:spcPct val="0"/>
              </a:spcBef>
              <a:buFont typeface="Wingdings" pitchFamily="2" charset="2"/>
              <a:buChar char="Ø"/>
              <a:defRPr/>
            </a:pPr>
            <a:r>
              <a:rPr lang="ja-JP" altLang="en-US" sz="1800" dirty="0">
                <a:latin typeface="+mn-lt"/>
                <a:ea typeface="+mn-ea"/>
              </a:rPr>
              <a:t>使用方法（リーフレット）</a:t>
            </a:r>
            <a:endParaRPr lang="en-US" altLang="ja-JP" sz="1800" dirty="0">
              <a:latin typeface="+mn-lt"/>
              <a:ea typeface="+mn-ea"/>
            </a:endParaRPr>
          </a:p>
        </p:txBody>
      </p:sp>
      <p:sp>
        <p:nvSpPr>
          <p:cNvPr id="36" name="テキスト ボックス 2"/>
          <p:cNvSpPr txBox="1">
            <a:spLocks noChangeArrowheads="1"/>
          </p:cNvSpPr>
          <p:nvPr/>
        </p:nvSpPr>
        <p:spPr bwMode="auto">
          <a:xfrm>
            <a:off x="7284705" y="5656636"/>
            <a:ext cx="1512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charset="0"/>
              <a:buChar char="•"/>
              <a:defRPr kumimoji="1" sz="3200">
                <a:solidFill>
                  <a:schemeClr val="tx1"/>
                </a:solidFill>
                <a:latin typeface="HGP創英角ｺﾞｼｯｸUB" pitchFamily="50" charset="-128"/>
                <a:ea typeface="HGP創英角ｺﾞｼｯｸUB" pitchFamily="50" charset="-128"/>
              </a:defRPr>
            </a:lvl1pPr>
            <a:lvl2pPr marL="742950" indent="-285750" eaLnBrk="0" hangingPunct="0">
              <a:spcBef>
                <a:spcPct val="20000"/>
              </a:spcBef>
              <a:buFont typeface="Arial" charset="0"/>
              <a:buChar char="–"/>
              <a:defRPr kumimoji="1" sz="2800">
                <a:solidFill>
                  <a:schemeClr val="tx1"/>
                </a:solidFill>
                <a:latin typeface="HGP創英角ｺﾞｼｯｸUB" pitchFamily="50" charset="-128"/>
                <a:ea typeface="HGP創英角ｺﾞｼｯｸUB" pitchFamily="50" charset="-128"/>
              </a:defRPr>
            </a:lvl2pPr>
            <a:lvl3pPr marL="1143000" indent="-228600" eaLnBrk="0" hangingPunct="0">
              <a:spcBef>
                <a:spcPct val="20000"/>
              </a:spcBef>
              <a:buFont typeface="Arial" charset="0"/>
              <a:buChar char="•"/>
              <a:defRPr kumimoji="1" sz="2400">
                <a:solidFill>
                  <a:schemeClr val="tx1"/>
                </a:solidFill>
                <a:latin typeface="HGP創英角ｺﾞｼｯｸUB" pitchFamily="50" charset="-128"/>
                <a:ea typeface="HGP創英角ｺﾞｼｯｸUB" pitchFamily="50" charset="-128"/>
              </a:defRPr>
            </a:lvl3pPr>
            <a:lvl4pPr marL="1600200" indent="-228600" eaLnBrk="0" hangingPunct="0">
              <a:spcBef>
                <a:spcPct val="20000"/>
              </a:spcBef>
              <a:buFont typeface="Arial" charset="0"/>
              <a:buChar char="–"/>
              <a:defRPr kumimoji="1" sz="2000">
                <a:solidFill>
                  <a:schemeClr val="tx1"/>
                </a:solidFill>
                <a:latin typeface="HGP創英角ｺﾞｼｯｸUB" pitchFamily="50" charset="-128"/>
                <a:ea typeface="HGP創英角ｺﾞｼｯｸUB" pitchFamily="50" charset="-128"/>
              </a:defRPr>
            </a:lvl4pPr>
            <a:lvl5pPr marL="2057400" indent="-228600" eaLnBrk="0" hangingPunct="0">
              <a:spcBef>
                <a:spcPct val="20000"/>
              </a:spcBef>
              <a:buFont typeface="Arial" charset="0"/>
              <a:buChar char="»"/>
              <a:defRPr kumimoji="1" sz="20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9pPr>
          </a:lstStyle>
          <a:p>
            <a:pPr eaLnBrk="1" hangingPunct="1">
              <a:lnSpc>
                <a:spcPts val="3600"/>
              </a:lnSpc>
              <a:spcBef>
                <a:spcPct val="0"/>
              </a:spcBef>
              <a:buFont typeface="Wingdings" pitchFamily="2" charset="2"/>
              <a:buChar char="Ø"/>
              <a:defRPr/>
            </a:pPr>
            <a:r>
              <a:rPr lang="ja-JP" altLang="en-US" sz="1800" dirty="0">
                <a:latin typeface="+mn-lt"/>
                <a:ea typeface="+mn-ea"/>
              </a:rPr>
              <a:t>治療日誌</a:t>
            </a:r>
            <a:endParaRPr lang="en-US" altLang="ja-JP" sz="1800" dirty="0">
              <a:latin typeface="+mn-lt"/>
              <a:ea typeface="+mn-ea"/>
            </a:endParaRPr>
          </a:p>
        </p:txBody>
      </p:sp>
      <p:pic>
        <p:nvPicPr>
          <p:cNvPr id="8" name="図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8320903" y="3070877"/>
            <a:ext cx="4146376" cy="3109782"/>
          </a:xfrm>
          <a:prstGeom prst="rect">
            <a:avLst/>
          </a:prstGeom>
        </p:spPr>
      </p:pic>
    </p:spTree>
    <p:extLst>
      <p:ext uri="{BB962C8B-B14F-4D97-AF65-F5344CB8AC3E}">
        <p14:creationId xmlns:p14="http://schemas.microsoft.com/office/powerpoint/2010/main" val="3975265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正方形/長方形 68"/>
          <p:cNvSpPr/>
          <p:nvPr/>
        </p:nvSpPr>
        <p:spPr>
          <a:xfrm>
            <a:off x="0" y="6963"/>
            <a:ext cx="12192000" cy="830578"/>
          </a:xfrm>
          <a:prstGeom prst="rect">
            <a:avLst/>
          </a:prstGeom>
          <a:gradFill>
            <a:gsLst>
              <a:gs pos="0">
                <a:srgbClr val="00003B"/>
              </a:gs>
              <a:gs pos="100000">
                <a:srgbClr val="00008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 name="Text Box 30"/>
          <p:cNvSpPr txBox="1">
            <a:spLocks noChangeArrowheads="1"/>
          </p:cNvSpPr>
          <p:nvPr/>
        </p:nvSpPr>
        <p:spPr bwMode="auto">
          <a:xfrm>
            <a:off x="1143000" y="87089"/>
            <a:ext cx="9906000" cy="646331"/>
          </a:xfrm>
          <a:prstGeom prst="rect">
            <a:avLst/>
          </a:prstGeom>
          <a:noFill/>
          <a:ln w="9525">
            <a:noFill/>
            <a:miter lim="800000"/>
            <a:headEnd/>
            <a:tailEnd/>
          </a:ln>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50000"/>
              </a:spcBef>
              <a:buFontTx/>
              <a:buNone/>
            </a:pPr>
            <a:r>
              <a:rPr lang="ja-JP" altLang="en-US" sz="3600" b="1" dirty="0">
                <a:solidFill>
                  <a:schemeClr val="bg1"/>
                </a:solidFill>
                <a:latin typeface="+mn-lt"/>
                <a:ea typeface="+mn-ea"/>
              </a:rPr>
              <a:t>当薬局での資料作成</a:t>
            </a:r>
          </a:p>
        </p:txBody>
      </p:sp>
      <p:pic>
        <p:nvPicPr>
          <p:cNvPr id="3" name="図 2"/>
          <p:cNvPicPr>
            <a:picLocks noChangeAspect="1"/>
          </p:cNvPicPr>
          <p:nvPr/>
        </p:nvPicPr>
        <p:blipFill>
          <a:blip r:embed="rId3"/>
          <a:stretch>
            <a:fillRect/>
          </a:stretch>
        </p:blipFill>
        <p:spPr>
          <a:xfrm>
            <a:off x="1714260" y="892266"/>
            <a:ext cx="4087385" cy="5904000"/>
          </a:xfrm>
          <a:prstGeom prst="rect">
            <a:avLst/>
          </a:prstGeom>
        </p:spPr>
      </p:pic>
      <p:sp>
        <p:nvSpPr>
          <p:cNvPr id="4" name="テキスト ボックス 3"/>
          <p:cNvSpPr txBox="1"/>
          <p:nvPr/>
        </p:nvSpPr>
        <p:spPr>
          <a:xfrm>
            <a:off x="6388100" y="904966"/>
            <a:ext cx="4086000" cy="5904000"/>
          </a:xfrm>
          <a:prstGeom prst="rect">
            <a:avLst/>
          </a:prstGeom>
          <a:noFill/>
        </p:spPr>
        <p:txBody>
          <a:bodyPr wrap="square" rtlCol="0">
            <a:spAutoFit/>
          </a:bodyPr>
          <a:lstStyle/>
          <a:p>
            <a:pPr algn="ctr">
              <a:lnSpc>
                <a:spcPct val="150000"/>
              </a:lnSpc>
            </a:pPr>
            <a:r>
              <a:rPr lang="ja-JP" altLang="en-US" b="1" u="sng" dirty="0">
                <a:latin typeface="+mn-ea"/>
              </a:rPr>
              <a:t>デュピクセント使用時のチェックリスト</a:t>
            </a:r>
            <a:endParaRPr lang="en-US" altLang="ja-JP" b="1" u="sng" dirty="0">
              <a:latin typeface="+mn-ea"/>
            </a:endParaRPr>
          </a:p>
          <a:p>
            <a:pPr>
              <a:lnSpc>
                <a:spcPct val="150000"/>
              </a:lnSpc>
            </a:pPr>
            <a:r>
              <a:rPr lang="ja-JP" altLang="en-US" dirty="0">
                <a:latin typeface="+mn-ea"/>
              </a:rPr>
              <a:t>□注射する</a:t>
            </a:r>
            <a:r>
              <a:rPr lang="en-US" altLang="ja-JP" dirty="0">
                <a:latin typeface="+mn-ea"/>
              </a:rPr>
              <a:t>45</a:t>
            </a:r>
            <a:r>
              <a:rPr lang="ja-JP" altLang="en-US" dirty="0">
                <a:latin typeface="+mn-ea"/>
              </a:rPr>
              <a:t>分以上前に室温に戻す</a:t>
            </a:r>
            <a:endParaRPr lang="en-US" altLang="ja-JP" dirty="0">
              <a:latin typeface="+mn-ea"/>
            </a:endParaRPr>
          </a:p>
          <a:p>
            <a:pPr>
              <a:lnSpc>
                <a:spcPct val="150000"/>
              </a:lnSpc>
            </a:pPr>
            <a:r>
              <a:rPr lang="ja-JP" altLang="en-US" dirty="0">
                <a:latin typeface="+mn-ea"/>
              </a:rPr>
              <a:t>□注射する部位を消毒する</a:t>
            </a:r>
            <a:endParaRPr lang="en-US" altLang="ja-JP" dirty="0">
              <a:latin typeface="+mn-ea"/>
            </a:endParaRPr>
          </a:p>
          <a:p>
            <a:pPr>
              <a:lnSpc>
                <a:spcPct val="150000"/>
              </a:lnSpc>
            </a:pPr>
            <a:r>
              <a:rPr lang="ja-JP" altLang="en-US" dirty="0">
                <a:latin typeface="+mn-ea"/>
              </a:rPr>
              <a:t>□前回とは違う部位に注射する</a:t>
            </a:r>
            <a:endParaRPr lang="en-US" altLang="ja-JP" dirty="0">
              <a:latin typeface="+mn-ea"/>
            </a:endParaRPr>
          </a:p>
          <a:p>
            <a:pPr>
              <a:lnSpc>
                <a:spcPct val="150000"/>
              </a:lnSpc>
            </a:pPr>
            <a:r>
              <a:rPr lang="ja-JP" altLang="en-US" dirty="0">
                <a:latin typeface="+mn-ea"/>
              </a:rPr>
              <a:t>□キャップはねじらずまっすぐ引っ張る</a:t>
            </a:r>
            <a:endParaRPr lang="en-US" altLang="ja-JP" dirty="0">
              <a:latin typeface="+mn-ea"/>
            </a:endParaRPr>
          </a:p>
          <a:p>
            <a:pPr>
              <a:lnSpc>
                <a:spcPct val="150000"/>
              </a:lnSpc>
            </a:pPr>
            <a:r>
              <a:rPr lang="ja-JP" altLang="en-US" dirty="0">
                <a:latin typeface="+mn-ea"/>
              </a:rPr>
              <a:t>□注射する部位に垂直に立て、確認窓</a:t>
            </a:r>
            <a:endParaRPr lang="en-US" altLang="ja-JP" dirty="0">
              <a:latin typeface="+mn-ea"/>
            </a:endParaRPr>
          </a:p>
          <a:p>
            <a:pPr>
              <a:lnSpc>
                <a:spcPct val="150000"/>
              </a:lnSpc>
            </a:pPr>
            <a:r>
              <a:rPr lang="en-US" altLang="ja-JP" dirty="0">
                <a:latin typeface="+mn-ea"/>
              </a:rPr>
              <a:t>   </a:t>
            </a:r>
            <a:r>
              <a:rPr lang="ja-JP" altLang="en-US" dirty="0">
                <a:latin typeface="+mn-ea"/>
              </a:rPr>
              <a:t>が見えるように持つ</a:t>
            </a:r>
            <a:endParaRPr lang="en-US" altLang="ja-JP" dirty="0">
              <a:latin typeface="+mn-ea"/>
            </a:endParaRPr>
          </a:p>
          <a:p>
            <a:pPr>
              <a:lnSpc>
                <a:spcPct val="150000"/>
              </a:lnSpc>
            </a:pPr>
            <a:r>
              <a:rPr lang="ja-JP" altLang="en-US" dirty="0">
                <a:latin typeface="+mn-ea"/>
              </a:rPr>
              <a:t>□黄色の針カバーが見えなくなるまで</a:t>
            </a:r>
            <a:endParaRPr lang="en-US" altLang="ja-JP" dirty="0">
              <a:latin typeface="+mn-ea"/>
            </a:endParaRPr>
          </a:p>
          <a:p>
            <a:pPr>
              <a:lnSpc>
                <a:spcPct val="150000"/>
              </a:lnSpc>
            </a:pPr>
            <a:r>
              <a:rPr lang="ja-JP" altLang="en-US" dirty="0">
                <a:latin typeface="+mn-ea"/>
              </a:rPr>
              <a:t>　 押し込み、そのまま動かさない</a:t>
            </a:r>
            <a:endParaRPr lang="en-US" altLang="ja-JP" dirty="0">
              <a:latin typeface="+mn-ea"/>
            </a:endParaRPr>
          </a:p>
          <a:p>
            <a:pPr>
              <a:lnSpc>
                <a:spcPct val="150000"/>
              </a:lnSpc>
            </a:pPr>
            <a:r>
              <a:rPr lang="ja-JP" altLang="en-US" dirty="0">
                <a:latin typeface="+mn-ea"/>
              </a:rPr>
              <a:t>□確認窓全体が黄色に変わってからさら</a:t>
            </a:r>
            <a:endParaRPr lang="en-US" altLang="ja-JP" dirty="0">
              <a:latin typeface="+mn-ea"/>
            </a:endParaRPr>
          </a:p>
          <a:p>
            <a:pPr>
              <a:lnSpc>
                <a:spcPct val="150000"/>
              </a:lnSpc>
            </a:pPr>
            <a:r>
              <a:rPr lang="en-US" altLang="ja-JP" dirty="0">
                <a:latin typeface="+mn-ea"/>
              </a:rPr>
              <a:t>   </a:t>
            </a:r>
            <a:r>
              <a:rPr lang="ja-JP" altLang="en-US" dirty="0">
                <a:latin typeface="+mn-ea"/>
              </a:rPr>
              <a:t>に</a:t>
            </a:r>
            <a:r>
              <a:rPr lang="en-US" altLang="ja-JP" dirty="0">
                <a:latin typeface="+mn-ea"/>
              </a:rPr>
              <a:t>5</a:t>
            </a:r>
            <a:r>
              <a:rPr lang="ja-JP" altLang="en-US" dirty="0">
                <a:latin typeface="+mn-ea"/>
              </a:rPr>
              <a:t>秒押し当てる</a:t>
            </a:r>
            <a:endParaRPr lang="en-US" altLang="ja-JP" dirty="0">
              <a:latin typeface="+mn-ea"/>
            </a:endParaRPr>
          </a:p>
          <a:p>
            <a:pPr>
              <a:lnSpc>
                <a:spcPct val="150000"/>
              </a:lnSpc>
            </a:pPr>
            <a:r>
              <a:rPr lang="ja-JP" altLang="en-US" dirty="0">
                <a:latin typeface="+mn-ea"/>
              </a:rPr>
              <a:t>□まっすぐ皮膚から離す</a:t>
            </a:r>
            <a:endParaRPr lang="en-US" altLang="ja-JP" dirty="0">
              <a:latin typeface="+mn-ea"/>
            </a:endParaRPr>
          </a:p>
          <a:p>
            <a:pPr>
              <a:lnSpc>
                <a:spcPct val="150000"/>
              </a:lnSpc>
            </a:pPr>
            <a:r>
              <a:rPr lang="ja-JP" altLang="en-US" dirty="0">
                <a:latin typeface="+mn-ea"/>
              </a:rPr>
              <a:t>□注射器と緑色のキャップを廃棄用袋に</a:t>
            </a:r>
            <a:endParaRPr lang="en-US" altLang="ja-JP" dirty="0">
              <a:latin typeface="+mn-ea"/>
            </a:endParaRPr>
          </a:p>
          <a:p>
            <a:pPr>
              <a:lnSpc>
                <a:spcPct val="150000"/>
              </a:lnSpc>
            </a:pPr>
            <a:r>
              <a:rPr lang="en-US" altLang="ja-JP" dirty="0">
                <a:latin typeface="+mn-ea"/>
              </a:rPr>
              <a:t>   </a:t>
            </a:r>
            <a:r>
              <a:rPr lang="ja-JP" altLang="en-US" dirty="0">
                <a:latin typeface="+mn-ea"/>
              </a:rPr>
              <a:t>入れる（キャップは外したまま！）</a:t>
            </a:r>
          </a:p>
        </p:txBody>
      </p:sp>
      <p:sp>
        <p:nvSpPr>
          <p:cNvPr id="5" name="正方形/長方形 4"/>
          <p:cNvSpPr/>
          <p:nvPr/>
        </p:nvSpPr>
        <p:spPr>
          <a:xfrm>
            <a:off x="6388100" y="890814"/>
            <a:ext cx="4104000" cy="5904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0" name="正方形/長方形 69"/>
          <p:cNvSpPr/>
          <p:nvPr/>
        </p:nvSpPr>
        <p:spPr>
          <a:xfrm>
            <a:off x="1708959" y="892266"/>
            <a:ext cx="4104000" cy="5904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2036867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正方形/長方形 68"/>
          <p:cNvSpPr/>
          <p:nvPr/>
        </p:nvSpPr>
        <p:spPr>
          <a:xfrm>
            <a:off x="0" y="6963"/>
            <a:ext cx="12192000" cy="830578"/>
          </a:xfrm>
          <a:prstGeom prst="rect">
            <a:avLst/>
          </a:prstGeom>
          <a:gradFill>
            <a:gsLst>
              <a:gs pos="0">
                <a:srgbClr val="00003B"/>
              </a:gs>
              <a:gs pos="100000">
                <a:srgbClr val="00008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 name="Text Box 30"/>
          <p:cNvSpPr txBox="1">
            <a:spLocks noChangeArrowheads="1"/>
          </p:cNvSpPr>
          <p:nvPr/>
        </p:nvSpPr>
        <p:spPr bwMode="auto">
          <a:xfrm>
            <a:off x="1143000" y="87089"/>
            <a:ext cx="9906000" cy="646331"/>
          </a:xfrm>
          <a:prstGeom prst="rect">
            <a:avLst/>
          </a:prstGeom>
          <a:noFill/>
          <a:ln w="9525">
            <a:noFill/>
            <a:miter lim="800000"/>
            <a:headEnd/>
            <a:tailEnd/>
          </a:ln>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50000"/>
              </a:spcBef>
              <a:buFontTx/>
              <a:buNone/>
            </a:pPr>
            <a:r>
              <a:rPr lang="ja-JP" altLang="en-US" sz="3600" b="1" dirty="0">
                <a:solidFill>
                  <a:schemeClr val="bg1"/>
                </a:solidFill>
                <a:latin typeface="+mn-lt"/>
                <a:ea typeface="+mn-ea"/>
              </a:rPr>
              <a:t>当薬局での資料作成</a:t>
            </a:r>
          </a:p>
        </p:txBody>
      </p:sp>
      <p:pic>
        <p:nvPicPr>
          <p:cNvPr id="7" name="図 6"/>
          <p:cNvPicPr>
            <a:picLocks noChangeAspect="1"/>
          </p:cNvPicPr>
          <p:nvPr/>
        </p:nvPicPr>
        <p:blipFill>
          <a:blip r:embed="rId3"/>
          <a:stretch>
            <a:fillRect/>
          </a:stretch>
        </p:blipFill>
        <p:spPr>
          <a:xfrm>
            <a:off x="6417416" y="915867"/>
            <a:ext cx="4087385" cy="5904000"/>
          </a:xfrm>
          <a:prstGeom prst="rect">
            <a:avLst/>
          </a:prstGeom>
        </p:spPr>
      </p:pic>
      <p:sp>
        <p:nvSpPr>
          <p:cNvPr id="5" name="正方形/長方形 4"/>
          <p:cNvSpPr/>
          <p:nvPr/>
        </p:nvSpPr>
        <p:spPr>
          <a:xfrm>
            <a:off x="6388100" y="890814"/>
            <a:ext cx="4104000" cy="5904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6" name="図 5"/>
          <p:cNvPicPr>
            <a:picLocks noChangeAspect="1"/>
          </p:cNvPicPr>
          <p:nvPr/>
        </p:nvPicPr>
        <p:blipFill>
          <a:blip r:embed="rId4"/>
          <a:stretch>
            <a:fillRect/>
          </a:stretch>
        </p:blipFill>
        <p:spPr>
          <a:xfrm>
            <a:off x="1739648" y="903167"/>
            <a:ext cx="4087383" cy="5904000"/>
          </a:xfrm>
          <a:prstGeom prst="rect">
            <a:avLst/>
          </a:prstGeom>
        </p:spPr>
      </p:pic>
      <p:sp>
        <p:nvSpPr>
          <p:cNvPr id="70" name="正方形/長方形 69"/>
          <p:cNvSpPr/>
          <p:nvPr/>
        </p:nvSpPr>
        <p:spPr>
          <a:xfrm>
            <a:off x="1708959" y="892266"/>
            <a:ext cx="4104000" cy="5904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2784755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正方形/長方形 68"/>
          <p:cNvSpPr/>
          <p:nvPr/>
        </p:nvSpPr>
        <p:spPr>
          <a:xfrm>
            <a:off x="0" y="6963"/>
            <a:ext cx="12192000" cy="830578"/>
          </a:xfrm>
          <a:prstGeom prst="rect">
            <a:avLst/>
          </a:prstGeom>
          <a:gradFill>
            <a:gsLst>
              <a:gs pos="0">
                <a:srgbClr val="00003B"/>
              </a:gs>
              <a:gs pos="100000">
                <a:srgbClr val="00008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 name="Text Box 30"/>
          <p:cNvSpPr txBox="1">
            <a:spLocks noChangeArrowheads="1"/>
          </p:cNvSpPr>
          <p:nvPr/>
        </p:nvSpPr>
        <p:spPr bwMode="auto">
          <a:xfrm>
            <a:off x="1143000" y="87089"/>
            <a:ext cx="9906000" cy="646331"/>
          </a:xfrm>
          <a:prstGeom prst="rect">
            <a:avLst/>
          </a:prstGeom>
          <a:noFill/>
          <a:ln w="9525">
            <a:noFill/>
            <a:miter lim="800000"/>
            <a:headEnd/>
            <a:tailEnd/>
          </a:ln>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50000"/>
              </a:spcBef>
              <a:buFontTx/>
              <a:buNone/>
            </a:pPr>
            <a:r>
              <a:rPr lang="ja-JP" altLang="en-US" sz="3600" b="1" dirty="0">
                <a:solidFill>
                  <a:schemeClr val="bg1"/>
                </a:solidFill>
                <a:latin typeface="+mn-lt"/>
                <a:ea typeface="+mn-ea"/>
              </a:rPr>
              <a:t>当薬局での資料作成</a:t>
            </a:r>
          </a:p>
        </p:txBody>
      </p:sp>
      <p:pic>
        <p:nvPicPr>
          <p:cNvPr id="3" name="図 2"/>
          <p:cNvPicPr>
            <a:picLocks noChangeAspect="1"/>
          </p:cNvPicPr>
          <p:nvPr/>
        </p:nvPicPr>
        <p:blipFill>
          <a:blip r:embed="rId3"/>
          <a:stretch>
            <a:fillRect/>
          </a:stretch>
        </p:blipFill>
        <p:spPr>
          <a:xfrm>
            <a:off x="4076460" y="928567"/>
            <a:ext cx="4062462" cy="5868000"/>
          </a:xfrm>
          <a:prstGeom prst="rect">
            <a:avLst/>
          </a:prstGeom>
        </p:spPr>
      </p:pic>
      <p:sp>
        <p:nvSpPr>
          <p:cNvPr id="70" name="正方形/長方形 69"/>
          <p:cNvSpPr/>
          <p:nvPr/>
        </p:nvSpPr>
        <p:spPr>
          <a:xfrm>
            <a:off x="4044000" y="892266"/>
            <a:ext cx="4104000" cy="5904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1700924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6963"/>
            <a:ext cx="12192000" cy="830578"/>
          </a:xfrm>
          <a:prstGeom prst="rect">
            <a:avLst/>
          </a:prstGeom>
          <a:gradFill>
            <a:gsLst>
              <a:gs pos="0">
                <a:srgbClr val="00003B"/>
              </a:gs>
              <a:gs pos="100000">
                <a:srgbClr val="00008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 name="Text Box 30"/>
          <p:cNvSpPr txBox="1">
            <a:spLocks noChangeArrowheads="1"/>
          </p:cNvSpPr>
          <p:nvPr/>
        </p:nvSpPr>
        <p:spPr bwMode="auto">
          <a:xfrm>
            <a:off x="1143000" y="43545"/>
            <a:ext cx="9906000" cy="707886"/>
          </a:xfrm>
          <a:prstGeom prst="rect">
            <a:avLst/>
          </a:prstGeom>
          <a:noFill/>
          <a:ln w="9525">
            <a:noFill/>
            <a:miter lim="800000"/>
            <a:headEnd/>
            <a:tailEnd/>
          </a:ln>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50000"/>
              </a:spcBef>
              <a:buFontTx/>
              <a:buNone/>
            </a:pPr>
            <a:r>
              <a:rPr lang="ja-JP" altLang="en-US" sz="4000" dirty="0">
                <a:solidFill>
                  <a:schemeClr val="bg1"/>
                </a:solidFill>
                <a:latin typeface="+mn-lt"/>
                <a:ea typeface="+mn-ea"/>
              </a:rPr>
              <a:t>まとめ</a:t>
            </a:r>
            <a:endParaRPr lang="en-US" altLang="ja-JP" sz="4000" dirty="0">
              <a:solidFill>
                <a:schemeClr val="bg1"/>
              </a:solidFill>
              <a:latin typeface="+mn-lt"/>
              <a:ea typeface="+mn-ea"/>
            </a:endParaRPr>
          </a:p>
        </p:txBody>
      </p:sp>
      <p:sp>
        <p:nvSpPr>
          <p:cNvPr id="3" name="正方形/長方形 2"/>
          <p:cNvSpPr/>
          <p:nvPr/>
        </p:nvSpPr>
        <p:spPr>
          <a:xfrm>
            <a:off x="0" y="6181297"/>
            <a:ext cx="12192000" cy="664862"/>
          </a:xfrm>
          <a:prstGeom prst="rect">
            <a:avLst/>
          </a:prstGeom>
        </p:spPr>
        <p:txBody>
          <a:bodyPr wrap="square">
            <a:spAutoFit/>
          </a:bodyPr>
          <a:lstStyle/>
          <a:p>
            <a:pPr algn="ctr">
              <a:lnSpc>
                <a:spcPct val="150000"/>
              </a:lnSpc>
            </a:pPr>
            <a:r>
              <a:rPr lang="ja-JP" altLang="en-US" sz="2800" dirty="0">
                <a:solidFill>
                  <a:srgbClr val="0000FF"/>
                </a:solidFill>
                <a:cs typeface="Arial" panose="020B0604020202020204" pitchFamily="34" charset="0"/>
              </a:rPr>
              <a:t>患者用資料を用いて都度説明することで服薬指導の質の向上につながる</a:t>
            </a:r>
            <a:endParaRPr lang="en-US" altLang="ja-JP" sz="2800" dirty="0">
              <a:solidFill>
                <a:srgbClr val="0000FF"/>
              </a:solidFill>
              <a:cs typeface="Arial" panose="020B0604020202020204" pitchFamily="34" charset="0"/>
            </a:endParaRPr>
          </a:p>
        </p:txBody>
      </p:sp>
      <p:sp>
        <p:nvSpPr>
          <p:cNvPr id="4" name="テキスト ボックス 3"/>
          <p:cNvSpPr txBox="1"/>
          <p:nvPr/>
        </p:nvSpPr>
        <p:spPr>
          <a:xfrm>
            <a:off x="359228" y="778023"/>
            <a:ext cx="9017000" cy="664862"/>
          </a:xfrm>
          <a:prstGeom prst="rect">
            <a:avLst/>
          </a:prstGeom>
          <a:noFill/>
        </p:spPr>
        <p:txBody>
          <a:bodyPr wrap="square" rtlCol="0">
            <a:spAutoFit/>
          </a:bodyPr>
          <a:lstStyle/>
          <a:p>
            <a:pPr marL="342900" indent="-342900">
              <a:lnSpc>
                <a:spcPct val="150000"/>
              </a:lnSpc>
              <a:buFont typeface="Wingdings" panose="05000000000000000000" pitchFamily="2" charset="2"/>
              <a:buChar char="n"/>
            </a:pPr>
            <a:r>
              <a:rPr lang="ja-JP" altLang="en-US" sz="2800" dirty="0"/>
              <a:t>デュピクセントは今後も適応症が追加されていく</a:t>
            </a:r>
            <a:endParaRPr lang="en-US" altLang="ja-JP" sz="2800" dirty="0"/>
          </a:p>
        </p:txBody>
      </p:sp>
      <p:sp>
        <p:nvSpPr>
          <p:cNvPr id="6" name="下矢印 5"/>
          <p:cNvSpPr/>
          <p:nvPr/>
        </p:nvSpPr>
        <p:spPr>
          <a:xfrm>
            <a:off x="5303520" y="5817671"/>
            <a:ext cx="1615440" cy="3657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テキスト ボックス 2"/>
          <p:cNvSpPr txBox="1">
            <a:spLocks noChangeArrowheads="1"/>
          </p:cNvSpPr>
          <p:nvPr/>
        </p:nvSpPr>
        <p:spPr bwMode="auto">
          <a:xfrm>
            <a:off x="702129" y="1412683"/>
            <a:ext cx="9045645" cy="513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charset="0"/>
              <a:buChar char="•"/>
              <a:defRPr kumimoji="1" sz="3200">
                <a:solidFill>
                  <a:schemeClr val="tx1"/>
                </a:solidFill>
                <a:latin typeface="HGP創英角ｺﾞｼｯｸUB" pitchFamily="50" charset="-128"/>
                <a:ea typeface="HGP創英角ｺﾞｼｯｸUB" pitchFamily="50" charset="-128"/>
              </a:defRPr>
            </a:lvl1pPr>
            <a:lvl2pPr marL="742950" indent="-285750" eaLnBrk="0" hangingPunct="0">
              <a:spcBef>
                <a:spcPct val="20000"/>
              </a:spcBef>
              <a:buFont typeface="Arial" charset="0"/>
              <a:buChar char="–"/>
              <a:defRPr kumimoji="1" sz="2800">
                <a:solidFill>
                  <a:schemeClr val="tx1"/>
                </a:solidFill>
                <a:latin typeface="HGP創英角ｺﾞｼｯｸUB" pitchFamily="50" charset="-128"/>
                <a:ea typeface="HGP創英角ｺﾞｼｯｸUB" pitchFamily="50" charset="-128"/>
              </a:defRPr>
            </a:lvl2pPr>
            <a:lvl3pPr marL="1143000" indent="-228600" eaLnBrk="0" hangingPunct="0">
              <a:spcBef>
                <a:spcPct val="20000"/>
              </a:spcBef>
              <a:buFont typeface="Arial" charset="0"/>
              <a:buChar char="•"/>
              <a:defRPr kumimoji="1" sz="2400">
                <a:solidFill>
                  <a:schemeClr val="tx1"/>
                </a:solidFill>
                <a:latin typeface="HGP創英角ｺﾞｼｯｸUB" pitchFamily="50" charset="-128"/>
                <a:ea typeface="HGP創英角ｺﾞｼｯｸUB" pitchFamily="50" charset="-128"/>
              </a:defRPr>
            </a:lvl3pPr>
            <a:lvl4pPr marL="1600200" indent="-228600" eaLnBrk="0" hangingPunct="0">
              <a:spcBef>
                <a:spcPct val="20000"/>
              </a:spcBef>
              <a:buFont typeface="Arial" charset="0"/>
              <a:buChar char="–"/>
              <a:defRPr kumimoji="1" sz="2000">
                <a:solidFill>
                  <a:schemeClr val="tx1"/>
                </a:solidFill>
                <a:latin typeface="HGP創英角ｺﾞｼｯｸUB" pitchFamily="50" charset="-128"/>
                <a:ea typeface="HGP創英角ｺﾞｼｯｸUB" pitchFamily="50" charset="-128"/>
              </a:defRPr>
            </a:lvl4pPr>
            <a:lvl5pPr marL="2057400" indent="-228600" eaLnBrk="0" hangingPunct="0">
              <a:spcBef>
                <a:spcPct val="20000"/>
              </a:spcBef>
              <a:buFont typeface="Arial" charset="0"/>
              <a:buChar char="»"/>
              <a:defRPr kumimoji="1" sz="20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9pPr>
          </a:lstStyle>
          <a:p>
            <a:pPr marL="0" indent="0" eaLnBrk="1" hangingPunct="1">
              <a:lnSpc>
                <a:spcPts val="3600"/>
              </a:lnSpc>
              <a:spcBef>
                <a:spcPct val="0"/>
              </a:spcBef>
              <a:buNone/>
              <a:defRPr/>
            </a:pPr>
            <a:r>
              <a:rPr lang="ja-JP" altLang="en-US" sz="2400" b="1" u="sng" dirty="0">
                <a:latin typeface="+mn-lt"/>
                <a:ea typeface="+mn-ea"/>
              </a:rPr>
              <a:t>申請中の追加適応 　</a:t>
            </a:r>
            <a:r>
              <a:rPr lang="en-US" altLang="ja-JP" sz="2400" u="sng" dirty="0">
                <a:latin typeface="+mn-lt"/>
                <a:ea typeface="+mn-ea"/>
              </a:rPr>
              <a:t>※</a:t>
            </a:r>
            <a:r>
              <a:rPr lang="ja-JP" altLang="en-US" sz="2400" u="sng" dirty="0">
                <a:latin typeface="+mn-lt"/>
                <a:ea typeface="+mn-ea"/>
              </a:rPr>
              <a:t>括弧内は申請した月</a:t>
            </a:r>
            <a:endParaRPr lang="en-US" altLang="ja-JP" sz="2400" u="sng" dirty="0">
              <a:latin typeface="+mn-lt"/>
              <a:ea typeface="+mn-ea"/>
            </a:endParaRPr>
          </a:p>
        </p:txBody>
      </p:sp>
      <p:sp>
        <p:nvSpPr>
          <p:cNvPr id="9" name="テキスト ボックス 2"/>
          <p:cNvSpPr txBox="1">
            <a:spLocks noChangeArrowheads="1"/>
          </p:cNvSpPr>
          <p:nvPr/>
        </p:nvSpPr>
        <p:spPr bwMode="auto">
          <a:xfrm>
            <a:off x="654376" y="3017118"/>
            <a:ext cx="1163777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charset="0"/>
              <a:buChar char="•"/>
              <a:defRPr kumimoji="1" sz="3200">
                <a:solidFill>
                  <a:schemeClr val="tx1"/>
                </a:solidFill>
                <a:latin typeface="HGP創英角ｺﾞｼｯｸUB" pitchFamily="50" charset="-128"/>
                <a:ea typeface="HGP創英角ｺﾞｼｯｸUB" pitchFamily="50" charset="-128"/>
              </a:defRPr>
            </a:lvl1pPr>
            <a:lvl2pPr marL="742950" indent="-285750" eaLnBrk="0" hangingPunct="0">
              <a:spcBef>
                <a:spcPct val="20000"/>
              </a:spcBef>
              <a:buFont typeface="Arial" charset="0"/>
              <a:buChar char="–"/>
              <a:defRPr kumimoji="1" sz="2800">
                <a:solidFill>
                  <a:schemeClr val="tx1"/>
                </a:solidFill>
                <a:latin typeface="HGP創英角ｺﾞｼｯｸUB" pitchFamily="50" charset="-128"/>
                <a:ea typeface="HGP創英角ｺﾞｼｯｸUB" pitchFamily="50" charset="-128"/>
              </a:defRPr>
            </a:lvl2pPr>
            <a:lvl3pPr marL="1143000" indent="-228600" eaLnBrk="0" hangingPunct="0">
              <a:spcBef>
                <a:spcPct val="20000"/>
              </a:spcBef>
              <a:buFont typeface="Arial" charset="0"/>
              <a:buChar char="•"/>
              <a:defRPr kumimoji="1" sz="2400">
                <a:solidFill>
                  <a:schemeClr val="tx1"/>
                </a:solidFill>
                <a:latin typeface="HGP創英角ｺﾞｼｯｸUB" pitchFamily="50" charset="-128"/>
                <a:ea typeface="HGP創英角ｺﾞｼｯｸUB" pitchFamily="50" charset="-128"/>
              </a:defRPr>
            </a:lvl3pPr>
            <a:lvl4pPr marL="1600200" indent="-228600" eaLnBrk="0" hangingPunct="0">
              <a:spcBef>
                <a:spcPct val="20000"/>
              </a:spcBef>
              <a:buFont typeface="Arial" charset="0"/>
              <a:buChar char="–"/>
              <a:defRPr kumimoji="1" sz="2000">
                <a:solidFill>
                  <a:schemeClr val="tx1"/>
                </a:solidFill>
                <a:latin typeface="HGP創英角ｺﾞｼｯｸUB" pitchFamily="50" charset="-128"/>
                <a:ea typeface="HGP創英角ｺﾞｼｯｸUB" pitchFamily="50" charset="-128"/>
              </a:defRPr>
            </a:lvl4pPr>
            <a:lvl5pPr marL="2057400" indent="-228600" eaLnBrk="0" hangingPunct="0">
              <a:spcBef>
                <a:spcPct val="20000"/>
              </a:spcBef>
              <a:buFont typeface="Arial" charset="0"/>
              <a:buChar char="»"/>
              <a:defRPr kumimoji="1" sz="20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9pPr>
          </a:lstStyle>
          <a:p>
            <a:pPr eaLnBrk="1" hangingPunct="1">
              <a:lnSpc>
                <a:spcPts val="3600"/>
              </a:lnSpc>
              <a:spcBef>
                <a:spcPct val="0"/>
              </a:spcBef>
              <a:buFont typeface="Wingdings" pitchFamily="2" charset="2"/>
              <a:buChar char="Ø"/>
              <a:defRPr/>
            </a:pPr>
            <a:r>
              <a:rPr lang="ja-JP" altLang="en-US" sz="2400" dirty="0">
                <a:latin typeface="+mn-lt"/>
                <a:ea typeface="+mn-ea"/>
              </a:rPr>
              <a:t>生後</a:t>
            </a:r>
            <a:r>
              <a:rPr lang="en-US" altLang="ja-JP" sz="2400" dirty="0">
                <a:latin typeface="+mn-lt"/>
                <a:ea typeface="+mn-ea"/>
              </a:rPr>
              <a:t>6</a:t>
            </a:r>
            <a:r>
              <a:rPr lang="ja-JP" altLang="en-US" sz="2400" dirty="0">
                <a:latin typeface="+mn-lt"/>
                <a:ea typeface="+mn-ea"/>
              </a:rPr>
              <a:t>ヶ月以上の小児のアトピー性皮膚炎に対する用量（これまでは</a:t>
            </a:r>
            <a:r>
              <a:rPr lang="en-US" altLang="ja-JP" sz="2400" dirty="0">
                <a:latin typeface="+mn-lt"/>
                <a:ea typeface="+mn-ea"/>
              </a:rPr>
              <a:t>15</a:t>
            </a:r>
            <a:r>
              <a:rPr lang="ja-JP" altLang="en-US" sz="2400" dirty="0">
                <a:latin typeface="+mn-lt"/>
                <a:ea typeface="+mn-ea"/>
              </a:rPr>
              <a:t>歳以上が対象）</a:t>
            </a:r>
            <a:endParaRPr lang="en-US" altLang="ja-JP" sz="2400" dirty="0">
              <a:latin typeface="+mn-lt"/>
              <a:ea typeface="+mn-ea"/>
            </a:endParaRPr>
          </a:p>
        </p:txBody>
      </p:sp>
      <p:sp>
        <p:nvSpPr>
          <p:cNvPr id="10" name="テキスト ボックス 2"/>
          <p:cNvSpPr txBox="1">
            <a:spLocks noChangeArrowheads="1"/>
          </p:cNvSpPr>
          <p:nvPr/>
        </p:nvSpPr>
        <p:spPr bwMode="auto">
          <a:xfrm>
            <a:off x="654376" y="1857033"/>
            <a:ext cx="9107229" cy="513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charset="0"/>
              <a:buChar char="•"/>
              <a:defRPr kumimoji="1" sz="3200">
                <a:solidFill>
                  <a:schemeClr val="tx1"/>
                </a:solidFill>
                <a:latin typeface="HGP創英角ｺﾞｼｯｸUB" pitchFamily="50" charset="-128"/>
                <a:ea typeface="HGP創英角ｺﾞｼｯｸUB" pitchFamily="50" charset="-128"/>
              </a:defRPr>
            </a:lvl1pPr>
            <a:lvl2pPr marL="742950" indent="-285750" eaLnBrk="0" hangingPunct="0">
              <a:spcBef>
                <a:spcPct val="20000"/>
              </a:spcBef>
              <a:buFont typeface="Arial" charset="0"/>
              <a:buChar char="–"/>
              <a:defRPr kumimoji="1" sz="2800">
                <a:solidFill>
                  <a:schemeClr val="tx1"/>
                </a:solidFill>
                <a:latin typeface="HGP創英角ｺﾞｼｯｸUB" pitchFamily="50" charset="-128"/>
                <a:ea typeface="HGP創英角ｺﾞｼｯｸUB" pitchFamily="50" charset="-128"/>
              </a:defRPr>
            </a:lvl2pPr>
            <a:lvl3pPr marL="1143000" indent="-228600" eaLnBrk="0" hangingPunct="0">
              <a:spcBef>
                <a:spcPct val="20000"/>
              </a:spcBef>
              <a:buFont typeface="Arial" charset="0"/>
              <a:buChar char="•"/>
              <a:defRPr kumimoji="1" sz="2400">
                <a:solidFill>
                  <a:schemeClr val="tx1"/>
                </a:solidFill>
                <a:latin typeface="HGP創英角ｺﾞｼｯｸUB" pitchFamily="50" charset="-128"/>
                <a:ea typeface="HGP創英角ｺﾞｼｯｸUB" pitchFamily="50" charset="-128"/>
              </a:defRPr>
            </a:lvl3pPr>
            <a:lvl4pPr marL="1600200" indent="-228600" eaLnBrk="0" hangingPunct="0">
              <a:spcBef>
                <a:spcPct val="20000"/>
              </a:spcBef>
              <a:buFont typeface="Arial" charset="0"/>
              <a:buChar char="–"/>
              <a:defRPr kumimoji="1" sz="2000">
                <a:solidFill>
                  <a:schemeClr val="tx1"/>
                </a:solidFill>
                <a:latin typeface="HGP創英角ｺﾞｼｯｸUB" pitchFamily="50" charset="-128"/>
                <a:ea typeface="HGP創英角ｺﾞｼｯｸUB" pitchFamily="50" charset="-128"/>
              </a:defRPr>
            </a:lvl4pPr>
            <a:lvl5pPr marL="2057400" indent="-228600" eaLnBrk="0" hangingPunct="0">
              <a:spcBef>
                <a:spcPct val="20000"/>
              </a:spcBef>
              <a:buFont typeface="Arial" charset="0"/>
              <a:buChar char="»"/>
              <a:defRPr kumimoji="1" sz="20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9pPr>
          </a:lstStyle>
          <a:p>
            <a:pPr eaLnBrk="1" hangingPunct="1">
              <a:lnSpc>
                <a:spcPts val="3600"/>
              </a:lnSpc>
              <a:spcBef>
                <a:spcPct val="0"/>
              </a:spcBef>
              <a:buFont typeface="Wingdings" pitchFamily="2" charset="2"/>
              <a:buChar char="Ø"/>
              <a:defRPr/>
            </a:pPr>
            <a:r>
              <a:rPr lang="ja-JP" altLang="en-US" sz="2400" dirty="0">
                <a:latin typeface="+mn-lt"/>
                <a:ea typeface="+mn-ea"/>
              </a:rPr>
              <a:t>特発性の慢性蕁麻疹</a:t>
            </a:r>
            <a:r>
              <a:rPr lang="en-US" altLang="ja-JP" sz="2400" dirty="0">
                <a:latin typeface="+mn-lt"/>
                <a:ea typeface="+mn-ea"/>
              </a:rPr>
              <a:t>【2023/03】</a:t>
            </a:r>
          </a:p>
        </p:txBody>
      </p:sp>
      <p:sp>
        <p:nvSpPr>
          <p:cNvPr id="11" name="テキスト ボックス 10"/>
          <p:cNvSpPr txBox="1"/>
          <p:nvPr/>
        </p:nvSpPr>
        <p:spPr>
          <a:xfrm>
            <a:off x="359228" y="3851128"/>
            <a:ext cx="9017000" cy="664862"/>
          </a:xfrm>
          <a:prstGeom prst="rect">
            <a:avLst/>
          </a:prstGeom>
          <a:noFill/>
        </p:spPr>
        <p:txBody>
          <a:bodyPr wrap="square" rtlCol="0">
            <a:spAutoFit/>
          </a:bodyPr>
          <a:lstStyle/>
          <a:p>
            <a:pPr marL="342900" indent="-342900">
              <a:lnSpc>
                <a:spcPct val="150000"/>
              </a:lnSpc>
              <a:buFont typeface="Wingdings" panose="05000000000000000000" pitchFamily="2" charset="2"/>
              <a:buChar char="n"/>
            </a:pPr>
            <a:r>
              <a:rPr lang="ja-JP" altLang="en-US" sz="2800" dirty="0"/>
              <a:t>注意事項が多く、フォローアップが必要</a:t>
            </a:r>
            <a:endParaRPr lang="en-US" altLang="ja-JP" sz="2800" dirty="0"/>
          </a:p>
        </p:txBody>
      </p:sp>
      <p:sp>
        <p:nvSpPr>
          <p:cNvPr id="12" name="テキスト ボックス 2"/>
          <p:cNvSpPr txBox="1">
            <a:spLocks noChangeArrowheads="1"/>
          </p:cNvSpPr>
          <p:nvPr/>
        </p:nvSpPr>
        <p:spPr bwMode="auto">
          <a:xfrm>
            <a:off x="654376" y="4515854"/>
            <a:ext cx="9107229" cy="513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charset="0"/>
              <a:buChar char="•"/>
              <a:defRPr kumimoji="1" sz="3200">
                <a:solidFill>
                  <a:schemeClr val="tx1"/>
                </a:solidFill>
                <a:latin typeface="HGP創英角ｺﾞｼｯｸUB" pitchFamily="50" charset="-128"/>
                <a:ea typeface="HGP創英角ｺﾞｼｯｸUB" pitchFamily="50" charset="-128"/>
              </a:defRPr>
            </a:lvl1pPr>
            <a:lvl2pPr marL="742950" indent="-285750" eaLnBrk="0" hangingPunct="0">
              <a:spcBef>
                <a:spcPct val="20000"/>
              </a:spcBef>
              <a:buFont typeface="Arial" charset="0"/>
              <a:buChar char="–"/>
              <a:defRPr kumimoji="1" sz="2800">
                <a:solidFill>
                  <a:schemeClr val="tx1"/>
                </a:solidFill>
                <a:latin typeface="HGP創英角ｺﾞｼｯｸUB" pitchFamily="50" charset="-128"/>
                <a:ea typeface="HGP創英角ｺﾞｼｯｸUB" pitchFamily="50" charset="-128"/>
              </a:defRPr>
            </a:lvl2pPr>
            <a:lvl3pPr marL="1143000" indent="-228600" eaLnBrk="0" hangingPunct="0">
              <a:spcBef>
                <a:spcPct val="20000"/>
              </a:spcBef>
              <a:buFont typeface="Arial" charset="0"/>
              <a:buChar char="•"/>
              <a:defRPr kumimoji="1" sz="2400">
                <a:solidFill>
                  <a:schemeClr val="tx1"/>
                </a:solidFill>
                <a:latin typeface="HGP創英角ｺﾞｼｯｸUB" pitchFamily="50" charset="-128"/>
                <a:ea typeface="HGP創英角ｺﾞｼｯｸUB" pitchFamily="50" charset="-128"/>
              </a:defRPr>
            </a:lvl3pPr>
            <a:lvl4pPr marL="1600200" indent="-228600" eaLnBrk="0" hangingPunct="0">
              <a:spcBef>
                <a:spcPct val="20000"/>
              </a:spcBef>
              <a:buFont typeface="Arial" charset="0"/>
              <a:buChar char="–"/>
              <a:defRPr kumimoji="1" sz="2000">
                <a:solidFill>
                  <a:schemeClr val="tx1"/>
                </a:solidFill>
                <a:latin typeface="HGP創英角ｺﾞｼｯｸUB" pitchFamily="50" charset="-128"/>
                <a:ea typeface="HGP創英角ｺﾞｼｯｸUB" pitchFamily="50" charset="-128"/>
              </a:defRPr>
            </a:lvl4pPr>
            <a:lvl5pPr marL="2057400" indent="-228600" eaLnBrk="0" hangingPunct="0">
              <a:spcBef>
                <a:spcPct val="20000"/>
              </a:spcBef>
              <a:buFont typeface="Arial" charset="0"/>
              <a:buChar char="»"/>
              <a:defRPr kumimoji="1" sz="20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9pPr>
          </a:lstStyle>
          <a:p>
            <a:pPr eaLnBrk="1" hangingPunct="1">
              <a:lnSpc>
                <a:spcPts val="3600"/>
              </a:lnSpc>
              <a:spcBef>
                <a:spcPct val="0"/>
              </a:spcBef>
              <a:buFont typeface="Wingdings" pitchFamily="2" charset="2"/>
              <a:buChar char="Ø"/>
              <a:defRPr/>
            </a:pPr>
            <a:r>
              <a:rPr lang="ja-JP" altLang="en-US" sz="2400" dirty="0">
                <a:latin typeface="+mn-lt"/>
                <a:ea typeface="+mn-ea"/>
              </a:rPr>
              <a:t>病院での指導が不十分なことがある</a:t>
            </a:r>
            <a:endParaRPr lang="en-US" altLang="ja-JP" sz="2400" dirty="0">
              <a:latin typeface="+mn-lt"/>
              <a:ea typeface="+mn-ea"/>
            </a:endParaRPr>
          </a:p>
        </p:txBody>
      </p:sp>
      <p:sp>
        <p:nvSpPr>
          <p:cNvPr id="13" name="テキスト ボックス 2"/>
          <p:cNvSpPr txBox="1">
            <a:spLocks noChangeArrowheads="1"/>
          </p:cNvSpPr>
          <p:nvPr/>
        </p:nvSpPr>
        <p:spPr bwMode="auto">
          <a:xfrm>
            <a:off x="654376" y="5101749"/>
            <a:ext cx="10601452" cy="513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charset="0"/>
              <a:buChar char="•"/>
              <a:defRPr kumimoji="1" sz="3200">
                <a:solidFill>
                  <a:schemeClr val="tx1"/>
                </a:solidFill>
                <a:latin typeface="HGP創英角ｺﾞｼｯｸUB" pitchFamily="50" charset="-128"/>
                <a:ea typeface="HGP創英角ｺﾞｼｯｸUB" pitchFamily="50" charset="-128"/>
              </a:defRPr>
            </a:lvl1pPr>
            <a:lvl2pPr marL="742950" indent="-285750" eaLnBrk="0" hangingPunct="0">
              <a:spcBef>
                <a:spcPct val="20000"/>
              </a:spcBef>
              <a:buFont typeface="Arial" charset="0"/>
              <a:buChar char="–"/>
              <a:defRPr kumimoji="1" sz="2800">
                <a:solidFill>
                  <a:schemeClr val="tx1"/>
                </a:solidFill>
                <a:latin typeface="HGP創英角ｺﾞｼｯｸUB" pitchFamily="50" charset="-128"/>
                <a:ea typeface="HGP創英角ｺﾞｼｯｸUB" pitchFamily="50" charset="-128"/>
              </a:defRPr>
            </a:lvl2pPr>
            <a:lvl3pPr marL="1143000" indent="-228600" eaLnBrk="0" hangingPunct="0">
              <a:spcBef>
                <a:spcPct val="20000"/>
              </a:spcBef>
              <a:buFont typeface="Arial" charset="0"/>
              <a:buChar char="•"/>
              <a:defRPr kumimoji="1" sz="2400">
                <a:solidFill>
                  <a:schemeClr val="tx1"/>
                </a:solidFill>
                <a:latin typeface="HGP創英角ｺﾞｼｯｸUB" pitchFamily="50" charset="-128"/>
                <a:ea typeface="HGP創英角ｺﾞｼｯｸUB" pitchFamily="50" charset="-128"/>
              </a:defRPr>
            </a:lvl3pPr>
            <a:lvl4pPr marL="1600200" indent="-228600" eaLnBrk="0" hangingPunct="0">
              <a:spcBef>
                <a:spcPct val="20000"/>
              </a:spcBef>
              <a:buFont typeface="Arial" charset="0"/>
              <a:buChar char="–"/>
              <a:defRPr kumimoji="1" sz="2000">
                <a:solidFill>
                  <a:schemeClr val="tx1"/>
                </a:solidFill>
                <a:latin typeface="HGP創英角ｺﾞｼｯｸUB" pitchFamily="50" charset="-128"/>
                <a:ea typeface="HGP創英角ｺﾞｼｯｸUB" pitchFamily="50" charset="-128"/>
              </a:defRPr>
            </a:lvl4pPr>
            <a:lvl5pPr marL="2057400" indent="-228600" eaLnBrk="0" hangingPunct="0">
              <a:spcBef>
                <a:spcPct val="20000"/>
              </a:spcBef>
              <a:buFont typeface="Arial" charset="0"/>
              <a:buChar char="»"/>
              <a:defRPr kumimoji="1" sz="20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9pPr>
          </a:lstStyle>
          <a:p>
            <a:pPr eaLnBrk="1" hangingPunct="1">
              <a:lnSpc>
                <a:spcPts val="3600"/>
              </a:lnSpc>
              <a:spcBef>
                <a:spcPct val="0"/>
              </a:spcBef>
              <a:buFont typeface="Wingdings" pitchFamily="2" charset="2"/>
              <a:buChar char="Ø"/>
              <a:defRPr/>
            </a:pPr>
            <a:r>
              <a:rPr lang="ja-JP" altLang="en-US" sz="2400" dirty="0">
                <a:latin typeface="+mn-lt"/>
                <a:ea typeface="+mn-ea"/>
              </a:rPr>
              <a:t>注意事項は患者用資料にほぼ記載されているが、全てを把握するのは難しい</a:t>
            </a:r>
            <a:endParaRPr lang="en-US" altLang="ja-JP" sz="2400" dirty="0">
              <a:latin typeface="+mn-lt"/>
              <a:ea typeface="+mn-ea"/>
            </a:endParaRPr>
          </a:p>
        </p:txBody>
      </p:sp>
      <p:sp>
        <p:nvSpPr>
          <p:cNvPr id="14" name="テキスト ボックス 2"/>
          <p:cNvSpPr txBox="1">
            <a:spLocks noChangeArrowheads="1"/>
          </p:cNvSpPr>
          <p:nvPr/>
        </p:nvSpPr>
        <p:spPr bwMode="auto">
          <a:xfrm>
            <a:off x="697773" y="2505613"/>
            <a:ext cx="9045645" cy="51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charset="0"/>
              <a:buChar char="•"/>
              <a:defRPr kumimoji="1" sz="3200">
                <a:solidFill>
                  <a:schemeClr val="tx1"/>
                </a:solidFill>
                <a:latin typeface="HGP創英角ｺﾞｼｯｸUB" pitchFamily="50" charset="-128"/>
                <a:ea typeface="HGP創英角ｺﾞｼｯｸUB" pitchFamily="50" charset="-128"/>
              </a:defRPr>
            </a:lvl1pPr>
            <a:lvl2pPr marL="742950" indent="-285750" eaLnBrk="0" hangingPunct="0">
              <a:spcBef>
                <a:spcPct val="20000"/>
              </a:spcBef>
              <a:buFont typeface="Arial" charset="0"/>
              <a:buChar char="–"/>
              <a:defRPr kumimoji="1" sz="2800">
                <a:solidFill>
                  <a:schemeClr val="tx1"/>
                </a:solidFill>
                <a:latin typeface="HGP創英角ｺﾞｼｯｸUB" pitchFamily="50" charset="-128"/>
                <a:ea typeface="HGP創英角ｺﾞｼｯｸUB" pitchFamily="50" charset="-128"/>
              </a:defRPr>
            </a:lvl2pPr>
            <a:lvl3pPr marL="1143000" indent="-228600" eaLnBrk="0" hangingPunct="0">
              <a:spcBef>
                <a:spcPct val="20000"/>
              </a:spcBef>
              <a:buFont typeface="Arial" charset="0"/>
              <a:buChar char="•"/>
              <a:defRPr kumimoji="1" sz="2400">
                <a:solidFill>
                  <a:schemeClr val="tx1"/>
                </a:solidFill>
                <a:latin typeface="HGP創英角ｺﾞｼｯｸUB" pitchFamily="50" charset="-128"/>
                <a:ea typeface="HGP創英角ｺﾞｼｯｸUB" pitchFamily="50" charset="-128"/>
              </a:defRPr>
            </a:lvl3pPr>
            <a:lvl4pPr marL="1600200" indent="-228600" eaLnBrk="0" hangingPunct="0">
              <a:spcBef>
                <a:spcPct val="20000"/>
              </a:spcBef>
              <a:buFont typeface="Arial" charset="0"/>
              <a:buChar char="–"/>
              <a:defRPr kumimoji="1" sz="2000">
                <a:solidFill>
                  <a:schemeClr val="tx1"/>
                </a:solidFill>
                <a:latin typeface="HGP創英角ｺﾞｼｯｸUB" pitchFamily="50" charset="-128"/>
                <a:ea typeface="HGP創英角ｺﾞｼｯｸUB" pitchFamily="50" charset="-128"/>
              </a:defRPr>
            </a:lvl4pPr>
            <a:lvl5pPr marL="2057400" indent="-228600" eaLnBrk="0" hangingPunct="0">
              <a:spcBef>
                <a:spcPct val="20000"/>
              </a:spcBef>
              <a:buFont typeface="Arial" charset="0"/>
              <a:buChar char="»"/>
              <a:defRPr kumimoji="1" sz="20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9pPr>
          </a:lstStyle>
          <a:p>
            <a:pPr marL="0" indent="0" eaLnBrk="1" hangingPunct="1">
              <a:lnSpc>
                <a:spcPts val="3600"/>
              </a:lnSpc>
              <a:spcBef>
                <a:spcPct val="0"/>
              </a:spcBef>
              <a:buNone/>
              <a:defRPr/>
            </a:pPr>
            <a:r>
              <a:rPr lang="en-US" altLang="ja-JP" sz="2400" b="1" u="sng" dirty="0">
                <a:solidFill>
                  <a:srgbClr val="FF0000"/>
                </a:solidFill>
                <a:latin typeface="+mn-lt"/>
                <a:ea typeface="+mn-ea"/>
              </a:rPr>
              <a:t>【2023/09/25】</a:t>
            </a:r>
            <a:r>
              <a:rPr lang="ja-JP" altLang="en-US" sz="2400" b="1" u="sng" dirty="0">
                <a:solidFill>
                  <a:srgbClr val="FF0000"/>
                </a:solidFill>
                <a:latin typeface="+mn-lt"/>
                <a:ea typeface="+mn-ea"/>
              </a:rPr>
              <a:t>小児への適応が追加</a:t>
            </a:r>
            <a:endParaRPr lang="en-US" altLang="ja-JP" sz="2400" u="sng" dirty="0">
              <a:solidFill>
                <a:srgbClr val="FF0000"/>
              </a:solidFill>
              <a:latin typeface="+mn-lt"/>
              <a:ea typeface="+mn-ea"/>
            </a:endParaRPr>
          </a:p>
        </p:txBody>
      </p:sp>
    </p:spTree>
    <p:extLst>
      <p:ext uri="{BB962C8B-B14F-4D97-AF65-F5344CB8AC3E}">
        <p14:creationId xmlns:p14="http://schemas.microsoft.com/office/powerpoint/2010/main" val="3044852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p:cNvSpPr>
            <a:spLocks noChangeArrowheads="1"/>
          </p:cNvSpPr>
          <p:nvPr/>
        </p:nvSpPr>
        <p:spPr bwMode="auto">
          <a:xfrm>
            <a:off x="2063750" y="2997202"/>
            <a:ext cx="506095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buFontTx/>
              <a:buNone/>
            </a:pPr>
            <a:endParaRPr lang="ja-JP" altLang="ja-JP">
              <a:latin typeface="+mn-lt"/>
            </a:endParaRPr>
          </a:p>
        </p:txBody>
      </p:sp>
      <p:sp>
        <p:nvSpPr>
          <p:cNvPr id="2058" name="Rectangle 10"/>
          <p:cNvSpPr>
            <a:spLocks noChangeArrowheads="1"/>
          </p:cNvSpPr>
          <p:nvPr/>
        </p:nvSpPr>
        <p:spPr bwMode="auto">
          <a:xfrm>
            <a:off x="2496000" y="4470991"/>
            <a:ext cx="7200000"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indent="0" algn="ctr">
              <a:buNone/>
            </a:pPr>
            <a:r>
              <a:rPr lang="ja-JP" altLang="en-US" sz="3600" dirty="0">
                <a:latin typeface="+mn-lt"/>
              </a:rPr>
              <a:t>私は今回の演題に関連して、</a:t>
            </a:r>
            <a:endParaRPr lang="en-US" altLang="ja-JP" sz="3600" dirty="0">
              <a:latin typeface="+mn-lt"/>
            </a:endParaRPr>
          </a:p>
          <a:p>
            <a:pPr marL="0" indent="0" algn="ctr">
              <a:buNone/>
            </a:pPr>
            <a:r>
              <a:rPr lang="ja-JP" altLang="en-US" sz="3600" dirty="0">
                <a:latin typeface="+mn-lt"/>
              </a:rPr>
              <a:t>開示すべき利益相反はありません。</a:t>
            </a:r>
            <a:endParaRPr lang="ja-JP" altLang="ja-JP" sz="3600" dirty="0">
              <a:latin typeface="+mn-lt"/>
            </a:endParaRPr>
          </a:p>
        </p:txBody>
      </p:sp>
      <p:sp>
        <p:nvSpPr>
          <p:cNvPr id="2059" name="Rectangle 11"/>
          <p:cNvSpPr>
            <a:spLocks noChangeArrowheads="1"/>
          </p:cNvSpPr>
          <p:nvPr/>
        </p:nvSpPr>
        <p:spPr bwMode="auto">
          <a:xfrm>
            <a:off x="1919288" y="2781300"/>
            <a:ext cx="5060950" cy="85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endParaRPr lang="ja-JP" altLang="ja-JP">
              <a:latin typeface="+mn-lt"/>
            </a:endParaRPr>
          </a:p>
        </p:txBody>
      </p:sp>
      <p:sp>
        <p:nvSpPr>
          <p:cNvPr id="9" name="正方形/長方形 8"/>
          <p:cNvSpPr/>
          <p:nvPr/>
        </p:nvSpPr>
        <p:spPr>
          <a:xfrm>
            <a:off x="606000" y="616495"/>
            <a:ext cx="10980000" cy="338944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dirty="0">
                <a:solidFill>
                  <a:schemeClr val="tx1"/>
                </a:solidFill>
              </a:rPr>
              <a:t>第</a:t>
            </a:r>
            <a:r>
              <a:rPr lang="en-US" altLang="ja-JP" sz="4800" dirty="0">
                <a:solidFill>
                  <a:schemeClr val="tx1"/>
                </a:solidFill>
              </a:rPr>
              <a:t>62</a:t>
            </a:r>
            <a:r>
              <a:rPr lang="ja-JP" altLang="en-US" sz="4800" dirty="0">
                <a:solidFill>
                  <a:schemeClr val="tx1"/>
                </a:solidFill>
              </a:rPr>
              <a:t>回　日本薬学会・日本薬剤師会・日本病院薬剤師会　中国四国支部学術大会　利益相反の開示</a:t>
            </a:r>
            <a:endParaRPr lang="en-US" altLang="ja-JP" sz="4800" dirty="0">
              <a:solidFill>
                <a:schemeClr val="tx1"/>
              </a:solidFill>
            </a:endParaRPr>
          </a:p>
          <a:p>
            <a:pPr algn="ctr"/>
            <a:r>
              <a:rPr lang="ja-JP" altLang="en-US" sz="3600" dirty="0">
                <a:solidFill>
                  <a:schemeClr val="tx1"/>
                </a:solidFill>
              </a:rPr>
              <a:t>筆頭演者名：梅原　千晶</a:t>
            </a:r>
          </a:p>
        </p:txBody>
      </p:sp>
    </p:spTree>
    <p:extLst>
      <p:ext uri="{BB962C8B-B14F-4D97-AF65-F5344CB8AC3E}">
        <p14:creationId xmlns:p14="http://schemas.microsoft.com/office/powerpoint/2010/main" val="642068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7551"/>
            <a:ext cx="12192000" cy="830578"/>
          </a:xfrm>
          <a:prstGeom prst="rect">
            <a:avLst/>
          </a:prstGeom>
          <a:gradFill>
            <a:gsLst>
              <a:gs pos="0">
                <a:srgbClr val="00003B"/>
              </a:gs>
              <a:gs pos="100000">
                <a:srgbClr val="00008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100" name="テキスト ボックス 6"/>
          <p:cNvSpPr txBox="1">
            <a:spLocks noChangeArrowheads="1"/>
          </p:cNvSpPr>
          <p:nvPr/>
        </p:nvSpPr>
        <p:spPr bwMode="auto">
          <a:xfrm>
            <a:off x="341345" y="918242"/>
            <a:ext cx="5407249" cy="461665"/>
          </a:xfrm>
          <a:prstGeom prst="rect">
            <a:avLst/>
          </a:prstGeom>
          <a:noFill/>
          <a:ln>
            <a:noFill/>
          </a:ln>
        </p:spPr>
        <p:txBody>
          <a:bodyPr wrap="none">
            <a:spAutoFit/>
          </a:bodyPr>
          <a:lstStyle>
            <a:lvl1pPr eaLnBrk="0" hangingPunct="0">
              <a:spcBef>
                <a:spcPct val="20000"/>
              </a:spcBef>
              <a:buFont typeface="Arial" charset="0"/>
              <a:buChar char="•"/>
              <a:defRPr kumimoji="1" sz="3200">
                <a:solidFill>
                  <a:schemeClr val="tx1"/>
                </a:solidFill>
                <a:latin typeface="HGP創英角ｺﾞｼｯｸUB" pitchFamily="50" charset="-128"/>
                <a:ea typeface="HGP創英角ｺﾞｼｯｸUB" pitchFamily="50" charset="-128"/>
              </a:defRPr>
            </a:lvl1pPr>
            <a:lvl2pPr marL="742950" indent="-285750" eaLnBrk="0" hangingPunct="0">
              <a:spcBef>
                <a:spcPct val="20000"/>
              </a:spcBef>
              <a:buFont typeface="Arial" charset="0"/>
              <a:buChar char="–"/>
              <a:defRPr kumimoji="1" sz="2800">
                <a:solidFill>
                  <a:schemeClr val="tx1"/>
                </a:solidFill>
                <a:latin typeface="HGP創英角ｺﾞｼｯｸUB" pitchFamily="50" charset="-128"/>
                <a:ea typeface="HGP創英角ｺﾞｼｯｸUB" pitchFamily="50" charset="-128"/>
              </a:defRPr>
            </a:lvl2pPr>
            <a:lvl3pPr marL="1143000" indent="-228600" eaLnBrk="0" hangingPunct="0">
              <a:spcBef>
                <a:spcPct val="20000"/>
              </a:spcBef>
              <a:buFont typeface="Arial" charset="0"/>
              <a:buChar char="•"/>
              <a:defRPr kumimoji="1" sz="2400">
                <a:solidFill>
                  <a:schemeClr val="tx1"/>
                </a:solidFill>
                <a:latin typeface="HGP創英角ｺﾞｼｯｸUB" pitchFamily="50" charset="-128"/>
                <a:ea typeface="HGP創英角ｺﾞｼｯｸUB" pitchFamily="50" charset="-128"/>
              </a:defRPr>
            </a:lvl3pPr>
            <a:lvl4pPr marL="1600200" indent="-228600" eaLnBrk="0" hangingPunct="0">
              <a:spcBef>
                <a:spcPct val="20000"/>
              </a:spcBef>
              <a:buFont typeface="Arial" charset="0"/>
              <a:buChar char="–"/>
              <a:defRPr kumimoji="1" sz="2000">
                <a:solidFill>
                  <a:schemeClr val="tx1"/>
                </a:solidFill>
                <a:latin typeface="HGP創英角ｺﾞｼｯｸUB" pitchFamily="50" charset="-128"/>
                <a:ea typeface="HGP創英角ｺﾞｼｯｸUB" pitchFamily="50" charset="-128"/>
              </a:defRPr>
            </a:lvl4pPr>
            <a:lvl5pPr marL="2057400" indent="-228600" eaLnBrk="0" hangingPunct="0">
              <a:spcBef>
                <a:spcPct val="20000"/>
              </a:spcBef>
              <a:buFont typeface="Arial" charset="0"/>
              <a:buChar char="»"/>
              <a:defRPr kumimoji="1" sz="20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9pPr>
          </a:lstStyle>
          <a:p>
            <a:pPr marL="342900" indent="-342900" eaLnBrk="1" hangingPunct="1">
              <a:spcBef>
                <a:spcPct val="0"/>
              </a:spcBef>
              <a:buFont typeface="Wingdings" panose="05000000000000000000" pitchFamily="2" charset="2"/>
              <a:buChar char="n"/>
              <a:defRPr/>
            </a:pPr>
            <a:r>
              <a:rPr lang="ja-JP" altLang="en-US" sz="2400" dirty="0">
                <a:latin typeface="+mn-lt"/>
                <a:ea typeface="+mn-ea"/>
              </a:rPr>
              <a:t>デュピクセント（一般名：デュピルマブ）</a:t>
            </a:r>
            <a:endParaRPr lang="en-US" altLang="ja-JP" sz="2400" dirty="0">
              <a:latin typeface="+mn-lt"/>
              <a:ea typeface="+mn-ea"/>
            </a:endParaRPr>
          </a:p>
        </p:txBody>
      </p:sp>
      <p:sp>
        <p:nvSpPr>
          <p:cNvPr id="4101" name="テキスト ボックス 2"/>
          <p:cNvSpPr txBox="1">
            <a:spLocks noChangeArrowheads="1"/>
          </p:cNvSpPr>
          <p:nvPr/>
        </p:nvSpPr>
        <p:spPr bwMode="auto">
          <a:xfrm>
            <a:off x="525560" y="1384334"/>
            <a:ext cx="6300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charset="0"/>
              <a:buChar char="•"/>
              <a:defRPr kumimoji="1" sz="3200">
                <a:solidFill>
                  <a:schemeClr val="tx1"/>
                </a:solidFill>
                <a:latin typeface="HGP創英角ｺﾞｼｯｸUB" pitchFamily="50" charset="-128"/>
                <a:ea typeface="HGP創英角ｺﾞｼｯｸUB" pitchFamily="50" charset="-128"/>
              </a:defRPr>
            </a:lvl1pPr>
            <a:lvl2pPr marL="742950" indent="-285750" eaLnBrk="0" hangingPunct="0">
              <a:spcBef>
                <a:spcPct val="20000"/>
              </a:spcBef>
              <a:buFont typeface="Arial" charset="0"/>
              <a:buChar char="–"/>
              <a:defRPr kumimoji="1" sz="2800">
                <a:solidFill>
                  <a:schemeClr val="tx1"/>
                </a:solidFill>
                <a:latin typeface="HGP創英角ｺﾞｼｯｸUB" pitchFamily="50" charset="-128"/>
                <a:ea typeface="HGP創英角ｺﾞｼｯｸUB" pitchFamily="50" charset="-128"/>
              </a:defRPr>
            </a:lvl2pPr>
            <a:lvl3pPr marL="1143000" indent="-228600" eaLnBrk="0" hangingPunct="0">
              <a:spcBef>
                <a:spcPct val="20000"/>
              </a:spcBef>
              <a:buFont typeface="Arial" charset="0"/>
              <a:buChar char="•"/>
              <a:defRPr kumimoji="1" sz="2400">
                <a:solidFill>
                  <a:schemeClr val="tx1"/>
                </a:solidFill>
                <a:latin typeface="HGP創英角ｺﾞｼｯｸUB" pitchFamily="50" charset="-128"/>
                <a:ea typeface="HGP創英角ｺﾞｼｯｸUB" pitchFamily="50" charset="-128"/>
              </a:defRPr>
            </a:lvl3pPr>
            <a:lvl4pPr marL="1600200" indent="-228600" eaLnBrk="0" hangingPunct="0">
              <a:spcBef>
                <a:spcPct val="20000"/>
              </a:spcBef>
              <a:buFont typeface="Arial" charset="0"/>
              <a:buChar char="–"/>
              <a:defRPr kumimoji="1" sz="2000">
                <a:solidFill>
                  <a:schemeClr val="tx1"/>
                </a:solidFill>
                <a:latin typeface="HGP創英角ｺﾞｼｯｸUB" pitchFamily="50" charset="-128"/>
                <a:ea typeface="HGP創英角ｺﾞｼｯｸUB" pitchFamily="50" charset="-128"/>
              </a:defRPr>
            </a:lvl4pPr>
            <a:lvl5pPr marL="2057400" indent="-228600" eaLnBrk="0" hangingPunct="0">
              <a:spcBef>
                <a:spcPct val="20000"/>
              </a:spcBef>
              <a:buFont typeface="Arial" charset="0"/>
              <a:buChar char="»"/>
              <a:defRPr kumimoji="1" sz="20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9pPr>
          </a:lstStyle>
          <a:p>
            <a:pPr eaLnBrk="1" hangingPunct="1">
              <a:lnSpc>
                <a:spcPts val="3600"/>
              </a:lnSpc>
              <a:spcBef>
                <a:spcPct val="0"/>
              </a:spcBef>
              <a:buFont typeface="Wingdings" pitchFamily="2" charset="2"/>
              <a:buChar char="Ø"/>
              <a:defRPr/>
            </a:pPr>
            <a:r>
              <a:rPr lang="ja-JP" altLang="en-US" sz="2000" dirty="0">
                <a:latin typeface="+mn-lt"/>
                <a:ea typeface="+mn-ea"/>
              </a:rPr>
              <a:t>ヒト型抗ヒト</a:t>
            </a:r>
            <a:r>
              <a:rPr lang="en-US" altLang="ja-JP" sz="2000" dirty="0">
                <a:latin typeface="+mn-lt"/>
                <a:ea typeface="+mn-ea"/>
              </a:rPr>
              <a:t>IL-4/IL-13</a:t>
            </a:r>
            <a:r>
              <a:rPr lang="ja-JP" altLang="en-US" sz="2000" dirty="0">
                <a:latin typeface="+mn-lt"/>
                <a:ea typeface="+mn-ea"/>
              </a:rPr>
              <a:t>受容体モノクローナル抗体</a:t>
            </a:r>
            <a:endParaRPr lang="en-US" altLang="ja-JP" sz="2000" dirty="0">
              <a:latin typeface="+mn-lt"/>
              <a:ea typeface="+mn-ea"/>
            </a:endParaRPr>
          </a:p>
        </p:txBody>
      </p:sp>
      <p:sp>
        <p:nvSpPr>
          <p:cNvPr id="17" name="Text Box 30"/>
          <p:cNvSpPr txBox="1">
            <a:spLocks noChangeArrowheads="1"/>
          </p:cNvSpPr>
          <p:nvPr/>
        </p:nvSpPr>
        <p:spPr bwMode="auto">
          <a:xfrm>
            <a:off x="1117320" y="59606"/>
            <a:ext cx="9906000" cy="707886"/>
          </a:xfrm>
          <a:prstGeom prst="rect">
            <a:avLst/>
          </a:prstGeom>
          <a:noFill/>
          <a:ln w="9525">
            <a:noFill/>
            <a:miter lim="800000"/>
            <a:headEnd/>
            <a:tailEnd/>
          </a:ln>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50000"/>
              </a:spcBef>
              <a:buFontTx/>
              <a:buNone/>
            </a:pPr>
            <a:r>
              <a:rPr lang="ja-JP" altLang="en-US" sz="4000" b="1" dirty="0">
                <a:solidFill>
                  <a:schemeClr val="bg1"/>
                </a:solidFill>
                <a:latin typeface="+mn-lt"/>
                <a:ea typeface="+mn-ea"/>
              </a:rPr>
              <a:t>デュピクセント（般：デュピルマブ）</a:t>
            </a:r>
          </a:p>
        </p:txBody>
      </p:sp>
      <p:sp>
        <p:nvSpPr>
          <p:cNvPr id="26" name="テキスト ボックス 6"/>
          <p:cNvSpPr txBox="1">
            <a:spLocks noChangeArrowheads="1"/>
          </p:cNvSpPr>
          <p:nvPr/>
        </p:nvSpPr>
        <p:spPr bwMode="auto">
          <a:xfrm>
            <a:off x="341344" y="3062373"/>
            <a:ext cx="5497897" cy="461665"/>
          </a:xfrm>
          <a:prstGeom prst="rect">
            <a:avLst/>
          </a:prstGeom>
          <a:noFill/>
          <a:ln>
            <a:noFill/>
          </a:ln>
        </p:spPr>
        <p:txBody>
          <a:bodyPr wrap="square">
            <a:spAutoFit/>
          </a:bodyPr>
          <a:lstStyle>
            <a:lvl1pPr eaLnBrk="0" hangingPunct="0">
              <a:spcBef>
                <a:spcPct val="20000"/>
              </a:spcBef>
              <a:buFont typeface="Arial" charset="0"/>
              <a:buChar char="•"/>
              <a:defRPr kumimoji="1" sz="3200">
                <a:solidFill>
                  <a:schemeClr val="tx1"/>
                </a:solidFill>
                <a:latin typeface="HGP創英角ｺﾞｼｯｸUB" pitchFamily="50" charset="-128"/>
                <a:ea typeface="HGP創英角ｺﾞｼｯｸUB" pitchFamily="50" charset="-128"/>
              </a:defRPr>
            </a:lvl1pPr>
            <a:lvl2pPr marL="742950" indent="-285750" eaLnBrk="0" hangingPunct="0">
              <a:spcBef>
                <a:spcPct val="20000"/>
              </a:spcBef>
              <a:buFont typeface="Arial" charset="0"/>
              <a:buChar char="–"/>
              <a:defRPr kumimoji="1" sz="2800">
                <a:solidFill>
                  <a:schemeClr val="tx1"/>
                </a:solidFill>
                <a:latin typeface="HGP創英角ｺﾞｼｯｸUB" pitchFamily="50" charset="-128"/>
                <a:ea typeface="HGP創英角ｺﾞｼｯｸUB" pitchFamily="50" charset="-128"/>
              </a:defRPr>
            </a:lvl2pPr>
            <a:lvl3pPr marL="1143000" indent="-228600" eaLnBrk="0" hangingPunct="0">
              <a:spcBef>
                <a:spcPct val="20000"/>
              </a:spcBef>
              <a:buFont typeface="Arial" charset="0"/>
              <a:buChar char="•"/>
              <a:defRPr kumimoji="1" sz="2400">
                <a:solidFill>
                  <a:schemeClr val="tx1"/>
                </a:solidFill>
                <a:latin typeface="HGP創英角ｺﾞｼｯｸUB" pitchFamily="50" charset="-128"/>
                <a:ea typeface="HGP創英角ｺﾞｼｯｸUB" pitchFamily="50" charset="-128"/>
              </a:defRPr>
            </a:lvl3pPr>
            <a:lvl4pPr marL="1600200" indent="-228600" eaLnBrk="0" hangingPunct="0">
              <a:spcBef>
                <a:spcPct val="20000"/>
              </a:spcBef>
              <a:buFont typeface="Arial" charset="0"/>
              <a:buChar char="–"/>
              <a:defRPr kumimoji="1" sz="2000">
                <a:solidFill>
                  <a:schemeClr val="tx1"/>
                </a:solidFill>
                <a:latin typeface="HGP創英角ｺﾞｼｯｸUB" pitchFamily="50" charset="-128"/>
                <a:ea typeface="HGP創英角ｺﾞｼｯｸUB" pitchFamily="50" charset="-128"/>
              </a:defRPr>
            </a:lvl4pPr>
            <a:lvl5pPr marL="2057400" indent="-228600" eaLnBrk="0" hangingPunct="0">
              <a:spcBef>
                <a:spcPct val="20000"/>
              </a:spcBef>
              <a:buFont typeface="Arial" charset="0"/>
              <a:buChar char="»"/>
              <a:defRPr kumimoji="1" sz="20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9pPr>
          </a:lstStyle>
          <a:p>
            <a:pPr marL="342900" indent="-342900" eaLnBrk="1" hangingPunct="1">
              <a:spcBef>
                <a:spcPct val="0"/>
              </a:spcBef>
              <a:buFont typeface="Wingdings" panose="05000000000000000000" pitchFamily="2" charset="2"/>
              <a:buChar char="n"/>
              <a:defRPr/>
            </a:pPr>
            <a:r>
              <a:rPr lang="ja-JP" altLang="en-US" sz="2400" dirty="0">
                <a:latin typeface="+mn-lt"/>
                <a:ea typeface="+mn-ea"/>
              </a:rPr>
              <a:t>適応疾患　</a:t>
            </a:r>
            <a:r>
              <a:rPr lang="en-US" altLang="ja-JP" sz="2000" dirty="0">
                <a:latin typeface="+mn-lt"/>
                <a:ea typeface="+mn-ea"/>
              </a:rPr>
              <a:t>※</a:t>
            </a:r>
            <a:r>
              <a:rPr lang="ja-JP" altLang="en-US" sz="2000" dirty="0">
                <a:latin typeface="+mn-lt"/>
                <a:ea typeface="+mn-ea"/>
              </a:rPr>
              <a:t>括弧内は適応が追加された月</a:t>
            </a:r>
            <a:endParaRPr lang="en-US" altLang="ja-JP" sz="2400" dirty="0">
              <a:latin typeface="+mn-lt"/>
              <a:ea typeface="+mn-ea"/>
            </a:endParaRPr>
          </a:p>
        </p:txBody>
      </p:sp>
      <p:sp>
        <p:nvSpPr>
          <p:cNvPr id="23" name="テキスト ボックス 2"/>
          <p:cNvSpPr txBox="1">
            <a:spLocks noChangeArrowheads="1"/>
          </p:cNvSpPr>
          <p:nvPr/>
        </p:nvSpPr>
        <p:spPr bwMode="auto">
          <a:xfrm>
            <a:off x="477866" y="3523043"/>
            <a:ext cx="904564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charset="0"/>
              <a:buChar char="•"/>
              <a:defRPr kumimoji="1" sz="3200">
                <a:solidFill>
                  <a:schemeClr val="tx1"/>
                </a:solidFill>
                <a:latin typeface="HGP創英角ｺﾞｼｯｸUB" pitchFamily="50" charset="-128"/>
                <a:ea typeface="HGP創英角ｺﾞｼｯｸUB" pitchFamily="50" charset="-128"/>
              </a:defRPr>
            </a:lvl1pPr>
            <a:lvl2pPr marL="742950" indent="-285750" eaLnBrk="0" hangingPunct="0">
              <a:spcBef>
                <a:spcPct val="20000"/>
              </a:spcBef>
              <a:buFont typeface="Arial" charset="0"/>
              <a:buChar char="–"/>
              <a:defRPr kumimoji="1" sz="2800">
                <a:solidFill>
                  <a:schemeClr val="tx1"/>
                </a:solidFill>
                <a:latin typeface="HGP創英角ｺﾞｼｯｸUB" pitchFamily="50" charset="-128"/>
                <a:ea typeface="HGP創英角ｺﾞｼｯｸUB" pitchFamily="50" charset="-128"/>
              </a:defRPr>
            </a:lvl2pPr>
            <a:lvl3pPr marL="1143000" indent="-228600" eaLnBrk="0" hangingPunct="0">
              <a:spcBef>
                <a:spcPct val="20000"/>
              </a:spcBef>
              <a:buFont typeface="Arial" charset="0"/>
              <a:buChar char="•"/>
              <a:defRPr kumimoji="1" sz="2400">
                <a:solidFill>
                  <a:schemeClr val="tx1"/>
                </a:solidFill>
                <a:latin typeface="HGP創英角ｺﾞｼｯｸUB" pitchFamily="50" charset="-128"/>
                <a:ea typeface="HGP創英角ｺﾞｼｯｸUB" pitchFamily="50" charset="-128"/>
              </a:defRPr>
            </a:lvl3pPr>
            <a:lvl4pPr marL="1600200" indent="-228600" eaLnBrk="0" hangingPunct="0">
              <a:spcBef>
                <a:spcPct val="20000"/>
              </a:spcBef>
              <a:buFont typeface="Arial" charset="0"/>
              <a:buChar char="–"/>
              <a:defRPr kumimoji="1" sz="2000">
                <a:solidFill>
                  <a:schemeClr val="tx1"/>
                </a:solidFill>
                <a:latin typeface="HGP創英角ｺﾞｼｯｸUB" pitchFamily="50" charset="-128"/>
                <a:ea typeface="HGP創英角ｺﾞｼｯｸUB" pitchFamily="50" charset="-128"/>
              </a:defRPr>
            </a:lvl4pPr>
            <a:lvl5pPr marL="2057400" indent="-228600" eaLnBrk="0" hangingPunct="0">
              <a:spcBef>
                <a:spcPct val="20000"/>
              </a:spcBef>
              <a:buFont typeface="Arial" charset="0"/>
              <a:buChar char="»"/>
              <a:defRPr kumimoji="1" sz="20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9pPr>
          </a:lstStyle>
          <a:p>
            <a:pPr eaLnBrk="1" hangingPunct="1">
              <a:lnSpc>
                <a:spcPts val="3600"/>
              </a:lnSpc>
              <a:spcBef>
                <a:spcPct val="0"/>
              </a:spcBef>
              <a:buFont typeface="Wingdings" pitchFamily="2" charset="2"/>
              <a:buChar char="Ø"/>
              <a:defRPr/>
            </a:pPr>
            <a:r>
              <a:rPr lang="ja-JP" altLang="en-US" sz="2000" dirty="0">
                <a:latin typeface="+mn-lt"/>
                <a:ea typeface="+mn-ea"/>
              </a:rPr>
              <a:t>既存治療で効果不十分な下記皮膚疾患</a:t>
            </a:r>
            <a:endParaRPr lang="en-US" altLang="ja-JP" sz="2000" dirty="0">
              <a:latin typeface="+mn-lt"/>
              <a:ea typeface="+mn-ea"/>
            </a:endParaRPr>
          </a:p>
          <a:p>
            <a:pPr marL="0" indent="0" eaLnBrk="1" hangingPunct="1">
              <a:lnSpc>
                <a:spcPts val="3600"/>
              </a:lnSpc>
              <a:spcBef>
                <a:spcPct val="0"/>
              </a:spcBef>
              <a:buNone/>
              <a:defRPr/>
            </a:pPr>
            <a:r>
              <a:rPr lang="ja-JP" altLang="en-US" sz="2000" dirty="0">
                <a:latin typeface="+mn-lt"/>
                <a:ea typeface="+mn-ea"/>
              </a:rPr>
              <a:t>　　　アトピー性皮膚炎</a:t>
            </a:r>
            <a:r>
              <a:rPr lang="en-US" altLang="ja-JP" sz="2000" dirty="0">
                <a:latin typeface="+mn-lt"/>
                <a:ea typeface="+mn-ea"/>
              </a:rPr>
              <a:t>【2018/01】</a:t>
            </a:r>
            <a:r>
              <a:rPr lang="ja-JP" altLang="en-US" sz="2000" dirty="0" err="1">
                <a:latin typeface="+mn-lt"/>
                <a:ea typeface="+mn-ea"/>
              </a:rPr>
              <a:t>、</a:t>
            </a:r>
            <a:r>
              <a:rPr lang="ja-JP" altLang="en-US" sz="2000" dirty="0">
                <a:latin typeface="+mn-lt"/>
                <a:ea typeface="+mn-ea"/>
              </a:rPr>
              <a:t>結節性痒疹</a:t>
            </a:r>
            <a:r>
              <a:rPr lang="en-US" altLang="ja-JP" sz="2000" dirty="0">
                <a:latin typeface="+mn-lt"/>
                <a:ea typeface="+mn-ea"/>
              </a:rPr>
              <a:t>【2023/06】</a:t>
            </a:r>
          </a:p>
        </p:txBody>
      </p:sp>
      <p:sp>
        <p:nvSpPr>
          <p:cNvPr id="5" name="正方形/長方形 4"/>
          <p:cNvSpPr/>
          <p:nvPr/>
        </p:nvSpPr>
        <p:spPr>
          <a:xfrm>
            <a:off x="8402828" y="1128380"/>
            <a:ext cx="720000" cy="468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chemeClr val="tx1"/>
                </a:solidFill>
              </a:rPr>
              <a:t>Th2</a:t>
            </a:r>
            <a:endParaRPr lang="ja-JP" altLang="en-US" sz="2000" b="1" dirty="0">
              <a:solidFill>
                <a:schemeClr val="tx1"/>
              </a:solidFill>
            </a:endParaRPr>
          </a:p>
        </p:txBody>
      </p:sp>
      <p:sp>
        <p:nvSpPr>
          <p:cNvPr id="6" name="稲妻 5"/>
          <p:cNvSpPr/>
          <p:nvPr/>
        </p:nvSpPr>
        <p:spPr>
          <a:xfrm flipH="1">
            <a:off x="9155438" y="1062553"/>
            <a:ext cx="487602" cy="386552"/>
          </a:xfrm>
          <a:prstGeom prst="lightningBol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9" name="直線矢印コネクタ 8"/>
          <p:cNvCxnSpPr/>
          <p:nvPr/>
        </p:nvCxnSpPr>
        <p:spPr>
          <a:xfrm flipH="1">
            <a:off x="8402829" y="1596380"/>
            <a:ext cx="235687" cy="31776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a:off x="8920989" y="1596380"/>
            <a:ext cx="235687" cy="31776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楕円 9"/>
          <p:cNvSpPr/>
          <p:nvPr/>
        </p:nvSpPr>
        <p:spPr>
          <a:xfrm>
            <a:off x="7782416" y="1926335"/>
            <a:ext cx="1008000" cy="504000"/>
          </a:xfrm>
          <a:prstGeom prst="ellipse">
            <a:avLst/>
          </a:prstGeom>
          <a:solidFill>
            <a:schemeClr val="accent6">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ysClr val="windowText" lastClr="000000"/>
                </a:solidFill>
              </a:rPr>
              <a:t>IL‐4</a:t>
            </a:r>
            <a:endParaRPr lang="ja-JP" altLang="en-US" sz="2000" b="1" dirty="0">
              <a:solidFill>
                <a:sysClr val="windowText" lastClr="000000"/>
              </a:solidFill>
            </a:endParaRPr>
          </a:p>
        </p:txBody>
      </p:sp>
      <p:sp>
        <p:nvSpPr>
          <p:cNvPr id="29" name="楕円 28"/>
          <p:cNvSpPr/>
          <p:nvPr/>
        </p:nvSpPr>
        <p:spPr>
          <a:xfrm>
            <a:off x="8884404" y="1926335"/>
            <a:ext cx="1008000" cy="504000"/>
          </a:xfrm>
          <a:prstGeom prst="ellipse">
            <a:avLst/>
          </a:prstGeom>
          <a:solidFill>
            <a:schemeClr val="accent6">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ysClr val="windowText" lastClr="000000"/>
                </a:solidFill>
              </a:rPr>
              <a:t>IL‐13</a:t>
            </a:r>
            <a:endParaRPr lang="ja-JP" altLang="en-US" sz="2000" b="1" dirty="0">
              <a:solidFill>
                <a:sysClr val="windowText" lastClr="000000"/>
              </a:solidFill>
            </a:endParaRPr>
          </a:p>
        </p:txBody>
      </p:sp>
      <p:cxnSp>
        <p:nvCxnSpPr>
          <p:cNvPr id="32" name="直線矢印コネクタ 31"/>
          <p:cNvCxnSpPr/>
          <p:nvPr/>
        </p:nvCxnSpPr>
        <p:spPr>
          <a:xfrm flipH="1">
            <a:off x="8288866" y="2430334"/>
            <a:ext cx="500" cy="21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flipH="1">
            <a:off x="9404434" y="2424238"/>
            <a:ext cx="500" cy="21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正方形/長方形 34"/>
          <p:cNvSpPr/>
          <p:nvPr/>
        </p:nvSpPr>
        <p:spPr>
          <a:xfrm>
            <a:off x="7994697" y="2999315"/>
            <a:ext cx="1692000" cy="468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rPr>
              <a:t>自己細胞</a:t>
            </a:r>
          </a:p>
        </p:txBody>
      </p:sp>
      <p:sp>
        <p:nvSpPr>
          <p:cNvPr id="15" name="爆発 1 14"/>
          <p:cNvSpPr/>
          <p:nvPr/>
        </p:nvSpPr>
        <p:spPr>
          <a:xfrm>
            <a:off x="9305444" y="3173134"/>
            <a:ext cx="1260000" cy="828000"/>
          </a:xfrm>
          <a:prstGeom prst="irregularSeal1">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rgbClr val="FF0000"/>
                </a:solidFill>
              </a:rPr>
              <a:t>炎症</a:t>
            </a:r>
          </a:p>
        </p:txBody>
      </p:sp>
      <p:grpSp>
        <p:nvGrpSpPr>
          <p:cNvPr id="30" name="グループ化 29"/>
          <p:cNvGrpSpPr/>
          <p:nvPr/>
        </p:nvGrpSpPr>
        <p:grpSpPr>
          <a:xfrm>
            <a:off x="9222285" y="2669223"/>
            <a:ext cx="356784" cy="325634"/>
            <a:chOff x="3005328" y="2634142"/>
            <a:chExt cx="356784" cy="325634"/>
          </a:xfrm>
        </p:grpSpPr>
        <p:sp>
          <p:nvSpPr>
            <p:cNvPr id="18" name="斜め縞 17"/>
            <p:cNvSpPr/>
            <p:nvPr/>
          </p:nvSpPr>
          <p:spPr>
            <a:xfrm>
              <a:off x="3182112" y="2634142"/>
              <a:ext cx="180000" cy="180000"/>
            </a:xfrm>
            <a:prstGeom prst="diagStrip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39" name="斜め縞 38"/>
            <p:cNvSpPr/>
            <p:nvPr/>
          </p:nvSpPr>
          <p:spPr>
            <a:xfrm flipH="1">
              <a:off x="3005328" y="2634142"/>
              <a:ext cx="180000" cy="180000"/>
            </a:xfrm>
            <a:prstGeom prst="diagStrip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24" name="正方形/長方形 23"/>
            <p:cNvSpPr/>
            <p:nvPr/>
          </p:nvSpPr>
          <p:spPr>
            <a:xfrm>
              <a:off x="3148584" y="2779776"/>
              <a:ext cx="72000" cy="1800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42" name="グループ化 41"/>
          <p:cNvGrpSpPr/>
          <p:nvPr/>
        </p:nvGrpSpPr>
        <p:grpSpPr>
          <a:xfrm>
            <a:off x="8120216" y="2651325"/>
            <a:ext cx="356784" cy="325634"/>
            <a:chOff x="3005328" y="2634142"/>
            <a:chExt cx="356784" cy="325634"/>
          </a:xfrm>
        </p:grpSpPr>
        <p:sp>
          <p:nvSpPr>
            <p:cNvPr id="43" name="斜め縞 42"/>
            <p:cNvSpPr/>
            <p:nvPr/>
          </p:nvSpPr>
          <p:spPr>
            <a:xfrm>
              <a:off x="3182112" y="2634142"/>
              <a:ext cx="180000" cy="180000"/>
            </a:xfrm>
            <a:prstGeom prst="diagStrip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44" name="斜め縞 43"/>
            <p:cNvSpPr/>
            <p:nvPr/>
          </p:nvSpPr>
          <p:spPr>
            <a:xfrm flipH="1">
              <a:off x="3005328" y="2634142"/>
              <a:ext cx="180000" cy="180000"/>
            </a:xfrm>
            <a:prstGeom prst="diagStrip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45" name="正方形/長方形 44"/>
            <p:cNvSpPr/>
            <p:nvPr/>
          </p:nvSpPr>
          <p:spPr>
            <a:xfrm>
              <a:off x="3148584" y="2779776"/>
              <a:ext cx="72000" cy="1800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48" name="グループ化 47"/>
          <p:cNvGrpSpPr/>
          <p:nvPr/>
        </p:nvGrpSpPr>
        <p:grpSpPr>
          <a:xfrm>
            <a:off x="7705474" y="2444812"/>
            <a:ext cx="421500" cy="323642"/>
            <a:chOff x="5620512" y="3420782"/>
            <a:chExt cx="421500" cy="323642"/>
          </a:xfrm>
        </p:grpSpPr>
        <p:cxnSp>
          <p:nvCxnSpPr>
            <p:cNvPr id="33" name="直線コネクタ 32"/>
            <p:cNvCxnSpPr/>
            <p:nvPr/>
          </p:nvCxnSpPr>
          <p:spPr>
            <a:xfrm>
              <a:off x="5620512" y="3420782"/>
              <a:ext cx="344862" cy="191874"/>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flipV="1">
              <a:off x="5888736" y="3480888"/>
              <a:ext cx="153276" cy="263536"/>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56" name="グループ化 55"/>
          <p:cNvGrpSpPr/>
          <p:nvPr/>
        </p:nvGrpSpPr>
        <p:grpSpPr>
          <a:xfrm flipH="1">
            <a:off x="9538112" y="2450363"/>
            <a:ext cx="421500" cy="323642"/>
            <a:chOff x="5620512" y="3420782"/>
            <a:chExt cx="421500" cy="323642"/>
          </a:xfrm>
        </p:grpSpPr>
        <p:cxnSp>
          <p:nvCxnSpPr>
            <p:cNvPr id="57" name="直線コネクタ 56"/>
            <p:cNvCxnSpPr/>
            <p:nvPr/>
          </p:nvCxnSpPr>
          <p:spPr>
            <a:xfrm>
              <a:off x="5620512" y="3420782"/>
              <a:ext cx="344862" cy="191874"/>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flipV="1">
              <a:off x="5888736" y="3480888"/>
              <a:ext cx="153276" cy="263536"/>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49" name="乗算 48"/>
          <p:cNvSpPr/>
          <p:nvPr/>
        </p:nvSpPr>
        <p:spPr>
          <a:xfrm>
            <a:off x="9695687" y="2926377"/>
            <a:ext cx="612000" cy="612000"/>
          </a:xfrm>
          <a:prstGeom prst="mathMultiply">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2" name="テキスト ボックス 2"/>
          <p:cNvSpPr txBox="1">
            <a:spLocks noChangeArrowheads="1"/>
          </p:cNvSpPr>
          <p:nvPr/>
        </p:nvSpPr>
        <p:spPr bwMode="auto">
          <a:xfrm>
            <a:off x="525560" y="1958882"/>
            <a:ext cx="7227874" cy="828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charset="0"/>
              <a:buChar char="•"/>
              <a:defRPr kumimoji="1" sz="3200">
                <a:solidFill>
                  <a:schemeClr val="tx1"/>
                </a:solidFill>
                <a:latin typeface="HGP創英角ｺﾞｼｯｸUB" pitchFamily="50" charset="-128"/>
                <a:ea typeface="HGP創英角ｺﾞｼｯｸUB" pitchFamily="50" charset="-128"/>
              </a:defRPr>
            </a:lvl1pPr>
            <a:lvl2pPr marL="742950" indent="-285750" eaLnBrk="0" hangingPunct="0">
              <a:spcBef>
                <a:spcPct val="20000"/>
              </a:spcBef>
              <a:buFont typeface="Arial" charset="0"/>
              <a:buChar char="–"/>
              <a:defRPr kumimoji="1" sz="2800">
                <a:solidFill>
                  <a:schemeClr val="tx1"/>
                </a:solidFill>
                <a:latin typeface="HGP創英角ｺﾞｼｯｸUB" pitchFamily="50" charset="-128"/>
                <a:ea typeface="HGP創英角ｺﾞｼｯｸUB" pitchFamily="50" charset="-128"/>
              </a:defRPr>
            </a:lvl2pPr>
            <a:lvl3pPr marL="1143000" indent="-228600" eaLnBrk="0" hangingPunct="0">
              <a:spcBef>
                <a:spcPct val="20000"/>
              </a:spcBef>
              <a:buFont typeface="Arial" charset="0"/>
              <a:buChar char="•"/>
              <a:defRPr kumimoji="1" sz="2400">
                <a:solidFill>
                  <a:schemeClr val="tx1"/>
                </a:solidFill>
                <a:latin typeface="HGP創英角ｺﾞｼｯｸUB" pitchFamily="50" charset="-128"/>
                <a:ea typeface="HGP創英角ｺﾞｼｯｸUB" pitchFamily="50" charset="-128"/>
              </a:defRPr>
            </a:lvl3pPr>
            <a:lvl4pPr marL="1600200" indent="-228600" eaLnBrk="0" hangingPunct="0">
              <a:spcBef>
                <a:spcPct val="20000"/>
              </a:spcBef>
              <a:buFont typeface="Arial" charset="0"/>
              <a:buChar char="–"/>
              <a:defRPr kumimoji="1" sz="2000">
                <a:solidFill>
                  <a:schemeClr val="tx1"/>
                </a:solidFill>
                <a:latin typeface="HGP創英角ｺﾞｼｯｸUB" pitchFamily="50" charset="-128"/>
                <a:ea typeface="HGP創英角ｺﾞｼｯｸUB" pitchFamily="50" charset="-128"/>
              </a:defRPr>
            </a:lvl4pPr>
            <a:lvl5pPr marL="2057400" indent="-228600" eaLnBrk="0" hangingPunct="0">
              <a:spcBef>
                <a:spcPct val="20000"/>
              </a:spcBef>
              <a:buFont typeface="Arial" charset="0"/>
              <a:buChar char="»"/>
              <a:defRPr kumimoji="1" sz="20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9pPr>
          </a:lstStyle>
          <a:p>
            <a:pPr eaLnBrk="1" hangingPunct="1">
              <a:lnSpc>
                <a:spcPts val="3000"/>
              </a:lnSpc>
              <a:spcBef>
                <a:spcPct val="0"/>
              </a:spcBef>
              <a:buFont typeface="Wingdings" pitchFamily="2" charset="2"/>
              <a:buChar char="Ø"/>
              <a:defRPr/>
            </a:pPr>
            <a:r>
              <a:rPr lang="en-US" altLang="ja-JP" sz="2000" dirty="0">
                <a:latin typeface="+mn-lt"/>
                <a:ea typeface="+mn-ea"/>
              </a:rPr>
              <a:t>Th2</a:t>
            </a:r>
            <a:r>
              <a:rPr lang="ja-JP" altLang="en-US" sz="2000" dirty="0">
                <a:latin typeface="+mn-lt"/>
                <a:ea typeface="+mn-ea"/>
              </a:rPr>
              <a:t>細胞から放出されるサイトカイン</a:t>
            </a:r>
            <a:r>
              <a:rPr lang="en-US" altLang="ja-JP" sz="2000" dirty="0">
                <a:latin typeface="+mn-lt"/>
                <a:ea typeface="+mn-ea"/>
              </a:rPr>
              <a:t>IL-4/IL-13</a:t>
            </a:r>
            <a:r>
              <a:rPr lang="ja-JP" altLang="en-US" sz="2000" dirty="0">
                <a:latin typeface="+mn-lt"/>
                <a:ea typeface="+mn-ea"/>
              </a:rPr>
              <a:t>の働きを阻害し、</a:t>
            </a:r>
            <a:r>
              <a:rPr lang="en-US" altLang="ja-JP" sz="2000" dirty="0">
                <a:latin typeface="+mn-lt"/>
                <a:ea typeface="+mn-ea"/>
              </a:rPr>
              <a:t>2</a:t>
            </a:r>
            <a:r>
              <a:rPr lang="ja-JP" altLang="en-US" sz="2000" dirty="0">
                <a:latin typeface="+mn-lt"/>
                <a:ea typeface="+mn-ea"/>
              </a:rPr>
              <a:t>型炎症反応による疾患を抑制する</a:t>
            </a:r>
          </a:p>
        </p:txBody>
      </p:sp>
      <p:sp>
        <p:nvSpPr>
          <p:cNvPr id="64" name="テキスト ボックス 2"/>
          <p:cNvSpPr txBox="1">
            <a:spLocks noChangeArrowheads="1"/>
          </p:cNvSpPr>
          <p:nvPr/>
        </p:nvSpPr>
        <p:spPr bwMode="auto">
          <a:xfrm>
            <a:off x="477866" y="4483415"/>
            <a:ext cx="1071264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charset="0"/>
              <a:buChar char="•"/>
              <a:defRPr kumimoji="1" sz="3200">
                <a:solidFill>
                  <a:schemeClr val="tx1"/>
                </a:solidFill>
                <a:latin typeface="HGP創英角ｺﾞｼｯｸUB" pitchFamily="50" charset="-128"/>
                <a:ea typeface="HGP創英角ｺﾞｼｯｸUB" pitchFamily="50" charset="-128"/>
              </a:defRPr>
            </a:lvl1pPr>
            <a:lvl2pPr marL="742950" indent="-285750" eaLnBrk="0" hangingPunct="0">
              <a:spcBef>
                <a:spcPct val="20000"/>
              </a:spcBef>
              <a:buFont typeface="Arial" charset="0"/>
              <a:buChar char="–"/>
              <a:defRPr kumimoji="1" sz="2800">
                <a:solidFill>
                  <a:schemeClr val="tx1"/>
                </a:solidFill>
                <a:latin typeface="HGP創英角ｺﾞｼｯｸUB" pitchFamily="50" charset="-128"/>
                <a:ea typeface="HGP創英角ｺﾞｼｯｸUB" pitchFamily="50" charset="-128"/>
              </a:defRPr>
            </a:lvl2pPr>
            <a:lvl3pPr marL="1143000" indent="-228600" eaLnBrk="0" hangingPunct="0">
              <a:spcBef>
                <a:spcPct val="20000"/>
              </a:spcBef>
              <a:buFont typeface="Arial" charset="0"/>
              <a:buChar char="•"/>
              <a:defRPr kumimoji="1" sz="2400">
                <a:solidFill>
                  <a:schemeClr val="tx1"/>
                </a:solidFill>
                <a:latin typeface="HGP創英角ｺﾞｼｯｸUB" pitchFamily="50" charset="-128"/>
                <a:ea typeface="HGP創英角ｺﾞｼｯｸUB" pitchFamily="50" charset="-128"/>
              </a:defRPr>
            </a:lvl3pPr>
            <a:lvl4pPr marL="1600200" indent="-228600" eaLnBrk="0" hangingPunct="0">
              <a:spcBef>
                <a:spcPct val="20000"/>
              </a:spcBef>
              <a:buFont typeface="Arial" charset="0"/>
              <a:buChar char="–"/>
              <a:defRPr kumimoji="1" sz="2000">
                <a:solidFill>
                  <a:schemeClr val="tx1"/>
                </a:solidFill>
                <a:latin typeface="HGP創英角ｺﾞｼｯｸUB" pitchFamily="50" charset="-128"/>
                <a:ea typeface="HGP創英角ｺﾞｼｯｸUB" pitchFamily="50" charset="-128"/>
              </a:defRPr>
            </a:lvl4pPr>
            <a:lvl5pPr marL="2057400" indent="-228600" eaLnBrk="0" hangingPunct="0">
              <a:spcBef>
                <a:spcPct val="20000"/>
              </a:spcBef>
              <a:buFont typeface="Arial" charset="0"/>
              <a:buChar char="»"/>
              <a:defRPr kumimoji="1" sz="20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9pPr>
          </a:lstStyle>
          <a:p>
            <a:pPr eaLnBrk="1" hangingPunct="1">
              <a:lnSpc>
                <a:spcPts val="3600"/>
              </a:lnSpc>
              <a:spcBef>
                <a:spcPct val="0"/>
              </a:spcBef>
              <a:buFont typeface="Wingdings" pitchFamily="2" charset="2"/>
              <a:buChar char="Ø"/>
              <a:defRPr/>
            </a:pPr>
            <a:r>
              <a:rPr lang="ja-JP" altLang="en-US" sz="2000" dirty="0">
                <a:latin typeface="+mn-lt"/>
                <a:ea typeface="+mn-ea"/>
              </a:rPr>
              <a:t>気管支喘息（既存治療によっても喘息症状をコントロールできない重症又は難治の患者に限る）　</a:t>
            </a:r>
            <a:r>
              <a:rPr lang="en-US" altLang="ja-JP" sz="2000" dirty="0">
                <a:latin typeface="+mn-lt"/>
                <a:ea typeface="+mn-ea"/>
              </a:rPr>
              <a:t>【2019/03】</a:t>
            </a:r>
          </a:p>
        </p:txBody>
      </p:sp>
      <p:sp>
        <p:nvSpPr>
          <p:cNvPr id="65" name="テキスト ボックス 2"/>
          <p:cNvSpPr txBox="1">
            <a:spLocks noChangeArrowheads="1"/>
          </p:cNvSpPr>
          <p:nvPr/>
        </p:nvSpPr>
        <p:spPr bwMode="auto">
          <a:xfrm>
            <a:off x="477866" y="5481886"/>
            <a:ext cx="937450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charset="0"/>
              <a:buChar char="•"/>
              <a:defRPr kumimoji="1" sz="3200">
                <a:solidFill>
                  <a:schemeClr val="tx1"/>
                </a:solidFill>
                <a:latin typeface="HGP創英角ｺﾞｼｯｸUB" pitchFamily="50" charset="-128"/>
                <a:ea typeface="HGP創英角ｺﾞｼｯｸUB" pitchFamily="50" charset="-128"/>
              </a:defRPr>
            </a:lvl1pPr>
            <a:lvl2pPr marL="742950" indent="-285750" eaLnBrk="0" hangingPunct="0">
              <a:spcBef>
                <a:spcPct val="20000"/>
              </a:spcBef>
              <a:buFont typeface="Arial" charset="0"/>
              <a:buChar char="–"/>
              <a:defRPr kumimoji="1" sz="2800">
                <a:solidFill>
                  <a:schemeClr val="tx1"/>
                </a:solidFill>
                <a:latin typeface="HGP創英角ｺﾞｼｯｸUB" pitchFamily="50" charset="-128"/>
                <a:ea typeface="HGP創英角ｺﾞｼｯｸUB" pitchFamily="50" charset="-128"/>
              </a:defRPr>
            </a:lvl2pPr>
            <a:lvl3pPr marL="1143000" indent="-228600" eaLnBrk="0" hangingPunct="0">
              <a:spcBef>
                <a:spcPct val="20000"/>
              </a:spcBef>
              <a:buFont typeface="Arial" charset="0"/>
              <a:buChar char="•"/>
              <a:defRPr kumimoji="1" sz="2400">
                <a:solidFill>
                  <a:schemeClr val="tx1"/>
                </a:solidFill>
                <a:latin typeface="HGP創英角ｺﾞｼｯｸUB" pitchFamily="50" charset="-128"/>
                <a:ea typeface="HGP創英角ｺﾞｼｯｸUB" pitchFamily="50" charset="-128"/>
              </a:defRPr>
            </a:lvl3pPr>
            <a:lvl4pPr marL="1600200" indent="-228600" eaLnBrk="0" hangingPunct="0">
              <a:spcBef>
                <a:spcPct val="20000"/>
              </a:spcBef>
              <a:buFont typeface="Arial" charset="0"/>
              <a:buChar char="–"/>
              <a:defRPr kumimoji="1" sz="2000">
                <a:solidFill>
                  <a:schemeClr val="tx1"/>
                </a:solidFill>
                <a:latin typeface="HGP創英角ｺﾞｼｯｸUB" pitchFamily="50" charset="-128"/>
                <a:ea typeface="HGP創英角ｺﾞｼｯｸUB" pitchFamily="50" charset="-128"/>
              </a:defRPr>
            </a:lvl4pPr>
            <a:lvl5pPr marL="2057400" indent="-228600" eaLnBrk="0" hangingPunct="0">
              <a:spcBef>
                <a:spcPct val="20000"/>
              </a:spcBef>
              <a:buFont typeface="Arial" charset="0"/>
              <a:buChar char="»"/>
              <a:defRPr kumimoji="1" sz="20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9pPr>
          </a:lstStyle>
          <a:p>
            <a:pPr eaLnBrk="1" hangingPunct="1">
              <a:lnSpc>
                <a:spcPts val="3600"/>
              </a:lnSpc>
              <a:spcBef>
                <a:spcPct val="0"/>
              </a:spcBef>
              <a:buFont typeface="Wingdings" pitchFamily="2" charset="2"/>
              <a:buChar char="Ø"/>
              <a:defRPr/>
            </a:pPr>
            <a:r>
              <a:rPr lang="ja-JP" altLang="en-US" sz="2000" dirty="0">
                <a:latin typeface="+mn-lt"/>
                <a:ea typeface="+mn-ea"/>
              </a:rPr>
              <a:t>鼻茸を伴う慢性副鼻腔炎（既存治療で効果不十分な患者に限る）　</a:t>
            </a:r>
            <a:r>
              <a:rPr lang="en-US" altLang="ja-JP" sz="2000" dirty="0">
                <a:latin typeface="+mn-lt"/>
                <a:ea typeface="+mn-ea"/>
              </a:rPr>
              <a:t>【2020/03】</a:t>
            </a:r>
          </a:p>
        </p:txBody>
      </p:sp>
      <p:sp>
        <p:nvSpPr>
          <p:cNvPr id="66" name="テキスト ボックス 2"/>
          <p:cNvSpPr txBox="1">
            <a:spLocks noChangeArrowheads="1"/>
          </p:cNvSpPr>
          <p:nvPr/>
        </p:nvSpPr>
        <p:spPr bwMode="auto">
          <a:xfrm>
            <a:off x="477866" y="6098440"/>
            <a:ext cx="1004780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charset="0"/>
              <a:buChar char="•"/>
              <a:defRPr kumimoji="1" sz="3200">
                <a:solidFill>
                  <a:schemeClr val="tx1"/>
                </a:solidFill>
                <a:latin typeface="HGP創英角ｺﾞｼｯｸUB" pitchFamily="50" charset="-128"/>
                <a:ea typeface="HGP創英角ｺﾞｼｯｸUB" pitchFamily="50" charset="-128"/>
              </a:defRPr>
            </a:lvl1pPr>
            <a:lvl2pPr marL="742950" indent="-285750" eaLnBrk="0" hangingPunct="0">
              <a:spcBef>
                <a:spcPct val="20000"/>
              </a:spcBef>
              <a:buFont typeface="Arial" charset="0"/>
              <a:buChar char="–"/>
              <a:defRPr kumimoji="1" sz="2800">
                <a:solidFill>
                  <a:schemeClr val="tx1"/>
                </a:solidFill>
                <a:latin typeface="HGP創英角ｺﾞｼｯｸUB" pitchFamily="50" charset="-128"/>
                <a:ea typeface="HGP創英角ｺﾞｼｯｸUB" pitchFamily="50" charset="-128"/>
              </a:defRPr>
            </a:lvl2pPr>
            <a:lvl3pPr marL="1143000" indent="-228600" eaLnBrk="0" hangingPunct="0">
              <a:spcBef>
                <a:spcPct val="20000"/>
              </a:spcBef>
              <a:buFont typeface="Arial" charset="0"/>
              <a:buChar char="•"/>
              <a:defRPr kumimoji="1" sz="2400">
                <a:solidFill>
                  <a:schemeClr val="tx1"/>
                </a:solidFill>
                <a:latin typeface="HGP創英角ｺﾞｼｯｸUB" pitchFamily="50" charset="-128"/>
                <a:ea typeface="HGP創英角ｺﾞｼｯｸUB" pitchFamily="50" charset="-128"/>
              </a:defRPr>
            </a:lvl3pPr>
            <a:lvl4pPr marL="1600200" indent="-228600" eaLnBrk="0" hangingPunct="0">
              <a:spcBef>
                <a:spcPct val="20000"/>
              </a:spcBef>
              <a:buFont typeface="Arial" charset="0"/>
              <a:buChar char="–"/>
              <a:defRPr kumimoji="1" sz="2000">
                <a:solidFill>
                  <a:schemeClr val="tx1"/>
                </a:solidFill>
                <a:latin typeface="HGP創英角ｺﾞｼｯｸUB" pitchFamily="50" charset="-128"/>
                <a:ea typeface="HGP創英角ｺﾞｼｯｸUB" pitchFamily="50" charset="-128"/>
              </a:defRPr>
            </a:lvl4pPr>
            <a:lvl5pPr marL="2057400" indent="-228600" eaLnBrk="0" hangingPunct="0">
              <a:spcBef>
                <a:spcPct val="20000"/>
              </a:spcBef>
              <a:buFont typeface="Arial" charset="0"/>
              <a:buChar char="»"/>
              <a:defRPr kumimoji="1" sz="20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9pPr>
          </a:lstStyle>
          <a:p>
            <a:pPr marL="0" indent="0" eaLnBrk="1" hangingPunct="1">
              <a:lnSpc>
                <a:spcPts val="3600"/>
              </a:lnSpc>
              <a:spcBef>
                <a:spcPct val="0"/>
              </a:spcBef>
              <a:buNone/>
              <a:defRPr/>
            </a:pPr>
            <a:r>
              <a:rPr lang="ja-JP" altLang="en-US" sz="2000" dirty="0">
                <a:latin typeface="+mn-lt"/>
                <a:ea typeface="+mn-ea"/>
              </a:rPr>
              <a:t>最初はシリンジ型のみ　　　</a:t>
            </a:r>
            <a:r>
              <a:rPr lang="en-US" altLang="ja-JP" sz="2000" dirty="0">
                <a:latin typeface="+mn-lt"/>
                <a:ea typeface="+mn-ea"/>
              </a:rPr>
              <a:t>2020</a:t>
            </a:r>
            <a:r>
              <a:rPr lang="ja-JP" altLang="en-US" sz="2000" dirty="0">
                <a:latin typeface="+mn-lt"/>
                <a:ea typeface="+mn-ea"/>
              </a:rPr>
              <a:t>年</a:t>
            </a:r>
            <a:r>
              <a:rPr lang="en-US" altLang="ja-JP" sz="2000" dirty="0">
                <a:latin typeface="+mn-lt"/>
                <a:ea typeface="+mn-ea"/>
              </a:rPr>
              <a:t>11</a:t>
            </a:r>
            <a:r>
              <a:rPr lang="ja-JP" altLang="en-US" sz="2000" dirty="0">
                <a:latin typeface="+mn-lt"/>
                <a:ea typeface="+mn-ea"/>
              </a:rPr>
              <a:t>月にペン型製剤の販売開始　　　</a:t>
            </a:r>
            <a:r>
              <a:rPr lang="ja-JP" altLang="en-US" sz="2000" dirty="0">
                <a:solidFill>
                  <a:srgbClr val="FF0000"/>
                </a:solidFill>
                <a:latin typeface="+mn-lt"/>
                <a:ea typeface="+mn-ea"/>
              </a:rPr>
              <a:t>自己注射が簡便に</a:t>
            </a:r>
            <a:endParaRPr lang="en-US" altLang="ja-JP" sz="2000" dirty="0">
              <a:solidFill>
                <a:srgbClr val="FF0000"/>
              </a:solidFill>
              <a:latin typeface="+mn-lt"/>
              <a:ea typeface="+mn-ea"/>
            </a:endParaRPr>
          </a:p>
        </p:txBody>
      </p:sp>
      <p:sp>
        <p:nvSpPr>
          <p:cNvPr id="52" name="右矢印 51"/>
          <p:cNvSpPr/>
          <p:nvPr/>
        </p:nvSpPr>
        <p:spPr>
          <a:xfrm>
            <a:off x="3089117" y="6261139"/>
            <a:ext cx="216000" cy="288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8" name="右矢印 67"/>
          <p:cNvSpPr/>
          <p:nvPr/>
        </p:nvSpPr>
        <p:spPr>
          <a:xfrm>
            <a:off x="7619808" y="6261139"/>
            <a:ext cx="216000" cy="288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277454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7551"/>
            <a:ext cx="12192000" cy="830578"/>
          </a:xfrm>
          <a:prstGeom prst="rect">
            <a:avLst/>
          </a:prstGeom>
          <a:gradFill>
            <a:gsLst>
              <a:gs pos="0">
                <a:srgbClr val="00003B"/>
              </a:gs>
              <a:gs pos="100000">
                <a:srgbClr val="00008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 name="Text Box 30"/>
          <p:cNvSpPr txBox="1">
            <a:spLocks noChangeArrowheads="1"/>
          </p:cNvSpPr>
          <p:nvPr/>
        </p:nvSpPr>
        <p:spPr bwMode="auto">
          <a:xfrm>
            <a:off x="1143000" y="58059"/>
            <a:ext cx="9906000" cy="707886"/>
          </a:xfrm>
          <a:prstGeom prst="rect">
            <a:avLst/>
          </a:prstGeom>
          <a:noFill/>
          <a:ln w="9525">
            <a:noFill/>
            <a:miter lim="800000"/>
            <a:headEnd/>
            <a:tailEnd/>
          </a:ln>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50000"/>
              </a:spcBef>
              <a:buFontTx/>
              <a:buNone/>
            </a:pPr>
            <a:r>
              <a:rPr lang="ja-JP" altLang="en-US" sz="4000" b="1" dirty="0">
                <a:solidFill>
                  <a:schemeClr val="bg1"/>
                </a:solidFill>
                <a:latin typeface="+mn-lt"/>
                <a:ea typeface="+mn-ea"/>
              </a:rPr>
              <a:t>目的</a:t>
            </a:r>
          </a:p>
        </p:txBody>
      </p:sp>
      <p:sp>
        <p:nvSpPr>
          <p:cNvPr id="4" name="テキスト ボックス 3"/>
          <p:cNvSpPr txBox="1"/>
          <p:nvPr/>
        </p:nvSpPr>
        <p:spPr>
          <a:xfrm>
            <a:off x="1310641" y="3041286"/>
            <a:ext cx="9540903" cy="1077218"/>
          </a:xfrm>
          <a:prstGeom prst="rect">
            <a:avLst/>
          </a:prstGeom>
          <a:noFill/>
        </p:spPr>
        <p:txBody>
          <a:bodyPr wrap="square" rtlCol="0">
            <a:spAutoFit/>
          </a:bodyPr>
          <a:lstStyle/>
          <a:p>
            <a:pPr algn="ctr"/>
            <a:r>
              <a:rPr lang="ja-JP" altLang="en-US" sz="3200" dirty="0"/>
              <a:t>デュピクセント皮下注（ペン型製剤）調剤時の</a:t>
            </a:r>
            <a:endParaRPr lang="en-US" altLang="ja-JP" sz="3200" dirty="0"/>
          </a:p>
          <a:p>
            <a:pPr algn="ctr"/>
            <a:r>
              <a:rPr lang="ja-JP" altLang="en-US" sz="3200" dirty="0"/>
              <a:t>服薬指導を最適化する</a:t>
            </a:r>
            <a:endParaRPr lang="en-US" altLang="ja-JP" sz="3200" dirty="0"/>
          </a:p>
        </p:txBody>
      </p:sp>
      <p:sp>
        <p:nvSpPr>
          <p:cNvPr id="8" name="角丸四角形 7"/>
          <p:cNvSpPr/>
          <p:nvPr/>
        </p:nvSpPr>
        <p:spPr>
          <a:xfrm>
            <a:off x="2139697" y="2935756"/>
            <a:ext cx="7920000" cy="1332000"/>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 name="テキスト ボックス 2"/>
          <p:cNvSpPr txBox="1"/>
          <p:nvPr/>
        </p:nvSpPr>
        <p:spPr>
          <a:xfrm>
            <a:off x="1762851" y="4515596"/>
            <a:ext cx="8575171" cy="1066959"/>
          </a:xfrm>
          <a:prstGeom prst="rect">
            <a:avLst/>
          </a:prstGeom>
          <a:noFill/>
        </p:spPr>
        <p:txBody>
          <a:bodyPr wrap="square" rtlCol="0">
            <a:spAutoFit/>
          </a:bodyPr>
          <a:lstStyle/>
          <a:p>
            <a:pPr marL="342900" indent="-342900">
              <a:lnSpc>
                <a:spcPts val="3800"/>
              </a:lnSpc>
              <a:buFont typeface="Wingdings" panose="05000000000000000000" pitchFamily="2" charset="2"/>
              <a:buChar char="n"/>
            </a:pPr>
            <a:r>
              <a:rPr lang="ja-JP" altLang="en-US" sz="2400" dirty="0"/>
              <a:t>デュピクセント皮下注を使用している患者への聴取</a:t>
            </a:r>
            <a:endParaRPr lang="en-US" altLang="ja-JP" sz="2400" dirty="0"/>
          </a:p>
          <a:p>
            <a:pPr>
              <a:lnSpc>
                <a:spcPts val="3800"/>
              </a:lnSpc>
            </a:pPr>
            <a:r>
              <a:rPr lang="ja-JP" altLang="en-US" sz="2400" dirty="0"/>
              <a:t>　　服薬指導において薬剤師側で気になった点の総括</a:t>
            </a:r>
          </a:p>
        </p:txBody>
      </p:sp>
      <p:sp>
        <p:nvSpPr>
          <p:cNvPr id="11" name="テキスト ボックス 10"/>
          <p:cNvSpPr txBox="1"/>
          <p:nvPr/>
        </p:nvSpPr>
        <p:spPr>
          <a:xfrm>
            <a:off x="1762850" y="5704583"/>
            <a:ext cx="8989406" cy="579646"/>
          </a:xfrm>
          <a:prstGeom prst="rect">
            <a:avLst/>
          </a:prstGeom>
          <a:noFill/>
        </p:spPr>
        <p:txBody>
          <a:bodyPr wrap="square" rtlCol="0">
            <a:spAutoFit/>
          </a:bodyPr>
          <a:lstStyle/>
          <a:p>
            <a:pPr marL="342900" indent="-342900">
              <a:lnSpc>
                <a:spcPts val="3800"/>
              </a:lnSpc>
              <a:buFont typeface="Wingdings" panose="05000000000000000000" pitchFamily="2" charset="2"/>
              <a:buChar char="n"/>
            </a:pPr>
            <a:r>
              <a:rPr lang="ja-JP" altLang="en-US" sz="2400" dirty="0"/>
              <a:t>服薬指導の標準化を図るため、ポイントをまとめた資料を作成した</a:t>
            </a:r>
          </a:p>
        </p:txBody>
      </p:sp>
      <p:sp>
        <p:nvSpPr>
          <p:cNvPr id="9" name="テキスト ボックス 2"/>
          <p:cNvSpPr txBox="1">
            <a:spLocks noChangeArrowheads="1"/>
          </p:cNvSpPr>
          <p:nvPr/>
        </p:nvSpPr>
        <p:spPr bwMode="auto">
          <a:xfrm>
            <a:off x="1377754" y="945447"/>
            <a:ext cx="937450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charset="0"/>
              <a:buChar char="•"/>
              <a:defRPr kumimoji="1" sz="3200">
                <a:solidFill>
                  <a:schemeClr val="tx1"/>
                </a:solidFill>
                <a:latin typeface="HGP創英角ｺﾞｼｯｸUB" pitchFamily="50" charset="-128"/>
                <a:ea typeface="HGP創英角ｺﾞｼｯｸUB" pitchFamily="50" charset="-128"/>
              </a:defRPr>
            </a:lvl1pPr>
            <a:lvl2pPr marL="742950" indent="-285750" eaLnBrk="0" hangingPunct="0">
              <a:spcBef>
                <a:spcPct val="20000"/>
              </a:spcBef>
              <a:buFont typeface="Arial" charset="0"/>
              <a:buChar char="–"/>
              <a:defRPr kumimoji="1" sz="2800">
                <a:solidFill>
                  <a:schemeClr val="tx1"/>
                </a:solidFill>
                <a:latin typeface="HGP創英角ｺﾞｼｯｸUB" pitchFamily="50" charset="-128"/>
                <a:ea typeface="HGP創英角ｺﾞｼｯｸUB" pitchFamily="50" charset="-128"/>
              </a:defRPr>
            </a:lvl2pPr>
            <a:lvl3pPr marL="1143000" indent="-228600" eaLnBrk="0" hangingPunct="0">
              <a:spcBef>
                <a:spcPct val="20000"/>
              </a:spcBef>
              <a:buFont typeface="Arial" charset="0"/>
              <a:buChar char="•"/>
              <a:defRPr kumimoji="1" sz="2400">
                <a:solidFill>
                  <a:schemeClr val="tx1"/>
                </a:solidFill>
                <a:latin typeface="HGP創英角ｺﾞｼｯｸUB" pitchFamily="50" charset="-128"/>
                <a:ea typeface="HGP創英角ｺﾞｼｯｸUB" pitchFamily="50" charset="-128"/>
              </a:defRPr>
            </a:lvl3pPr>
            <a:lvl4pPr marL="1600200" indent="-228600" eaLnBrk="0" hangingPunct="0">
              <a:spcBef>
                <a:spcPct val="20000"/>
              </a:spcBef>
              <a:buFont typeface="Arial" charset="0"/>
              <a:buChar char="–"/>
              <a:defRPr kumimoji="1" sz="2000">
                <a:solidFill>
                  <a:schemeClr val="tx1"/>
                </a:solidFill>
                <a:latin typeface="HGP創英角ｺﾞｼｯｸUB" pitchFamily="50" charset="-128"/>
                <a:ea typeface="HGP創英角ｺﾞｼｯｸUB" pitchFamily="50" charset="-128"/>
              </a:defRPr>
            </a:lvl4pPr>
            <a:lvl5pPr marL="2057400" indent="-228600" eaLnBrk="0" hangingPunct="0">
              <a:spcBef>
                <a:spcPct val="20000"/>
              </a:spcBef>
              <a:buFont typeface="Arial" charset="0"/>
              <a:buChar char="»"/>
              <a:defRPr kumimoji="1" sz="20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9pPr>
          </a:lstStyle>
          <a:p>
            <a:pPr eaLnBrk="1" hangingPunct="1">
              <a:lnSpc>
                <a:spcPts val="3600"/>
              </a:lnSpc>
              <a:spcBef>
                <a:spcPct val="0"/>
              </a:spcBef>
              <a:buFont typeface="Wingdings" pitchFamily="2" charset="2"/>
              <a:buChar char="Ø"/>
              <a:defRPr/>
            </a:pPr>
            <a:r>
              <a:rPr lang="ja-JP" altLang="en-US" sz="2400" dirty="0">
                <a:latin typeface="+mn-lt"/>
                <a:ea typeface="+mn-ea"/>
              </a:rPr>
              <a:t>「既存治療で効果不十分な」患者に限定されるので、デュピクセントを治療に取り入れている医療機関は少ない</a:t>
            </a:r>
            <a:endParaRPr lang="en-US" altLang="ja-JP" sz="2400" dirty="0">
              <a:latin typeface="+mn-lt"/>
              <a:ea typeface="+mn-ea"/>
            </a:endParaRPr>
          </a:p>
        </p:txBody>
      </p:sp>
      <p:sp>
        <p:nvSpPr>
          <p:cNvPr id="10" name="テキスト ボックス 2"/>
          <p:cNvSpPr txBox="1">
            <a:spLocks noChangeArrowheads="1"/>
          </p:cNvSpPr>
          <p:nvPr/>
        </p:nvSpPr>
        <p:spPr bwMode="auto">
          <a:xfrm>
            <a:off x="1377754" y="2109282"/>
            <a:ext cx="937450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charset="0"/>
              <a:buChar char="•"/>
              <a:defRPr kumimoji="1" sz="3200">
                <a:solidFill>
                  <a:schemeClr val="tx1"/>
                </a:solidFill>
                <a:latin typeface="HGP創英角ｺﾞｼｯｸUB" pitchFamily="50" charset="-128"/>
                <a:ea typeface="HGP創英角ｺﾞｼｯｸUB" pitchFamily="50" charset="-128"/>
              </a:defRPr>
            </a:lvl1pPr>
            <a:lvl2pPr marL="742950" indent="-285750" eaLnBrk="0" hangingPunct="0">
              <a:spcBef>
                <a:spcPct val="20000"/>
              </a:spcBef>
              <a:buFont typeface="Arial" charset="0"/>
              <a:buChar char="–"/>
              <a:defRPr kumimoji="1" sz="2800">
                <a:solidFill>
                  <a:schemeClr val="tx1"/>
                </a:solidFill>
                <a:latin typeface="HGP創英角ｺﾞｼｯｸUB" pitchFamily="50" charset="-128"/>
                <a:ea typeface="HGP創英角ｺﾞｼｯｸUB" pitchFamily="50" charset="-128"/>
              </a:defRPr>
            </a:lvl2pPr>
            <a:lvl3pPr marL="1143000" indent="-228600" eaLnBrk="0" hangingPunct="0">
              <a:spcBef>
                <a:spcPct val="20000"/>
              </a:spcBef>
              <a:buFont typeface="Arial" charset="0"/>
              <a:buChar char="•"/>
              <a:defRPr kumimoji="1" sz="2400">
                <a:solidFill>
                  <a:schemeClr val="tx1"/>
                </a:solidFill>
                <a:latin typeface="HGP創英角ｺﾞｼｯｸUB" pitchFamily="50" charset="-128"/>
                <a:ea typeface="HGP創英角ｺﾞｼｯｸUB" pitchFamily="50" charset="-128"/>
              </a:defRPr>
            </a:lvl3pPr>
            <a:lvl4pPr marL="1600200" indent="-228600" eaLnBrk="0" hangingPunct="0">
              <a:spcBef>
                <a:spcPct val="20000"/>
              </a:spcBef>
              <a:buFont typeface="Arial" charset="0"/>
              <a:buChar char="–"/>
              <a:defRPr kumimoji="1" sz="2000">
                <a:solidFill>
                  <a:schemeClr val="tx1"/>
                </a:solidFill>
                <a:latin typeface="HGP創英角ｺﾞｼｯｸUB" pitchFamily="50" charset="-128"/>
                <a:ea typeface="HGP創英角ｺﾞｼｯｸUB" pitchFamily="50" charset="-128"/>
              </a:defRPr>
            </a:lvl4pPr>
            <a:lvl5pPr marL="2057400" indent="-228600" eaLnBrk="0" hangingPunct="0">
              <a:spcBef>
                <a:spcPct val="20000"/>
              </a:spcBef>
              <a:buFont typeface="Arial" charset="0"/>
              <a:buChar char="»"/>
              <a:defRPr kumimoji="1" sz="20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9pPr>
          </a:lstStyle>
          <a:p>
            <a:pPr eaLnBrk="1" hangingPunct="1">
              <a:lnSpc>
                <a:spcPts val="3600"/>
              </a:lnSpc>
              <a:spcBef>
                <a:spcPct val="0"/>
              </a:spcBef>
              <a:buFont typeface="Wingdings" pitchFamily="2" charset="2"/>
              <a:buChar char="Ø"/>
              <a:defRPr/>
            </a:pPr>
            <a:r>
              <a:rPr lang="ja-JP" altLang="en-US" sz="2400" dirty="0">
                <a:latin typeface="+mn-lt"/>
                <a:ea typeface="+mn-ea"/>
              </a:rPr>
              <a:t>自己注射の方法や保存場所等、服薬指導時に確認事項が多い</a:t>
            </a:r>
            <a:endParaRPr lang="en-US" altLang="ja-JP" sz="2400" dirty="0">
              <a:latin typeface="+mn-lt"/>
              <a:ea typeface="+mn-ea"/>
            </a:endParaRPr>
          </a:p>
        </p:txBody>
      </p:sp>
    </p:spTree>
    <p:extLst>
      <p:ext uri="{BB962C8B-B14F-4D97-AF65-F5344CB8AC3E}">
        <p14:creationId xmlns:p14="http://schemas.microsoft.com/office/powerpoint/2010/main" val="241454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正方形/長方形 64"/>
          <p:cNvSpPr/>
          <p:nvPr/>
        </p:nvSpPr>
        <p:spPr>
          <a:xfrm>
            <a:off x="0" y="-7551"/>
            <a:ext cx="12192000" cy="830578"/>
          </a:xfrm>
          <a:prstGeom prst="rect">
            <a:avLst/>
          </a:prstGeom>
          <a:gradFill>
            <a:gsLst>
              <a:gs pos="0">
                <a:srgbClr val="00003B"/>
              </a:gs>
              <a:gs pos="100000">
                <a:srgbClr val="00008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 name="Text Box 30"/>
          <p:cNvSpPr txBox="1">
            <a:spLocks noChangeArrowheads="1"/>
          </p:cNvSpPr>
          <p:nvPr/>
        </p:nvSpPr>
        <p:spPr bwMode="auto">
          <a:xfrm>
            <a:off x="1143000" y="58059"/>
            <a:ext cx="9906000" cy="707886"/>
          </a:xfrm>
          <a:prstGeom prst="rect">
            <a:avLst/>
          </a:prstGeom>
          <a:noFill/>
          <a:ln w="9525">
            <a:noFill/>
            <a:miter lim="800000"/>
            <a:headEnd/>
            <a:tailEnd/>
          </a:ln>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50000"/>
              </a:spcBef>
              <a:buFontTx/>
              <a:buNone/>
            </a:pPr>
            <a:r>
              <a:rPr lang="ja-JP" altLang="en-US" sz="4000" b="1" dirty="0">
                <a:solidFill>
                  <a:schemeClr val="bg1"/>
                </a:solidFill>
                <a:latin typeface="+mn-lt"/>
                <a:ea typeface="+mn-ea"/>
              </a:rPr>
              <a:t>好酸球性副鼻腔炎</a:t>
            </a:r>
            <a:endParaRPr lang="en-US" altLang="ja-JP" sz="4000" b="1" dirty="0">
              <a:solidFill>
                <a:schemeClr val="bg1"/>
              </a:solidFill>
              <a:latin typeface="+mn-lt"/>
              <a:ea typeface="+mn-ea"/>
            </a:endParaRPr>
          </a:p>
        </p:txBody>
      </p:sp>
      <p:sp>
        <p:nvSpPr>
          <p:cNvPr id="66" name="正方形/長方形 41"/>
          <p:cNvSpPr>
            <a:spLocks noChangeArrowheads="1"/>
          </p:cNvSpPr>
          <p:nvPr/>
        </p:nvSpPr>
        <p:spPr bwMode="auto">
          <a:xfrm>
            <a:off x="480687" y="935083"/>
            <a:ext cx="9576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000" dirty="0">
                <a:latin typeface="+mn-lt"/>
                <a:ea typeface="+mn-ea"/>
                <a:cs typeface="Arial" panose="020B0604020202020204" pitchFamily="34" charset="0"/>
              </a:rPr>
              <a:t>当グループの薬局でデュピクセントを使用している患者は</a:t>
            </a:r>
            <a:r>
              <a:rPr lang="en-US" altLang="ja-JP" sz="2000" dirty="0">
                <a:latin typeface="+mn-lt"/>
                <a:ea typeface="+mn-ea"/>
                <a:cs typeface="Arial" panose="020B0604020202020204" pitchFamily="34" charset="0"/>
              </a:rPr>
              <a:t>3</a:t>
            </a:r>
            <a:r>
              <a:rPr lang="ja-JP" altLang="en-US" sz="2000" dirty="0">
                <a:latin typeface="+mn-lt"/>
                <a:ea typeface="+mn-ea"/>
                <a:cs typeface="Arial" panose="020B0604020202020204" pitchFamily="34" charset="0"/>
              </a:rPr>
              <a:t>名</a:t>
            </a:r>
            <a:r>
              <a:rPr lang="ja-JP" altLang="en-US" sz="2000" dirty="0">
                <a:latin typeface="+mn-lt"/>
                <a:ea typeface="+mn-ea"/>
              </a:rPr>
              <a:t>（疾患：好酸球性副鼻腔炎）</a:t>
            </a:r>
            <a:endParaRPr lang="en-US" altLang="ja-JP" sz="2000" dirty="0">
              <a:latin typeface="+mn-lt"/>
              <a:ea typeface="+mn-ea"/>
              <a:cs typeface="Arial" panose="020B0604020202020204" pitchFamily="34" charset="0"/>
            </a:endParaRPr>
          </a:p>
        </p:txBody>
      </p:sp>
      <p:sp>
        <p:nvSpPr>
          <p:cNvPr id="67" name="テキスト ボックス 66"/>
          <p:cNvSpPr txBox="1"/>
          <p:nvPr/>
        </p:nvSpPr>
        <p:spPr>
          <a:xfrm>
            <a:off x="410695" y="1411591"/>
            <a:ext cx="5147552" cy="461665"/>
          </a:xfrm>
          <a:prstGeom prst="rect">
            <a:avLst/>
          </a:prstGeom>
          <a:noFill/>
        </p:spPr>
        <p:txBody>
          <a:bodyPr wrap="square" rtlCol="0">
            <a:spAutoFit/>
          </a:bodyPr>
          <a:lstStyle/>
          <a:p>
            <a:pPr marL="457200" indent="-457200">
              <a:buFont typeface="Wingdings" panose="05000000000000000000" pitchFamily="2" charset="2"/>
              <a:buChar char="n"/>
            </a:pPr>
            <a:r>
              <a:rPr kumimoji="0" lang="ja-JP" altLang="en-US" sz="2400" kern="0" dirty="0">
                <a:solidFill>
                  <a:prstClr val="black"/>
                </a:solidFill>
              </a:rPr>
              <a:t>好酸球性副鼻腔炎（指定難病</a:t>
            </a:r>
            <a:r>
              <a:rPr kumimoji="0" lang="en-US" altLang="ja-JP" sz="2400" kern="0" dirty="0">
                <a:solidFill>
                  <a:prstClr val="black"/>
                </a:solidFill>
              </a:rPr>
              <a:t>306</a:t>
            </a:r>
            <a:r>
              <a:rPr kumimoji="0" lang="ja-JP" altLang="en-US" sz="2400" kern="0" dirty="0">
                <a:solidFill>
                  <a:prstClr val="black"/>
                </a:solidFill>
              </a:rPr>
              <a:t>）</a:t>
            </a:r>
            <a:endParaRPr kumimoji="0" lang="ja-JP" altLang="en-US" b="1" kern="0" dirty="0">
              <a:solidFill>
                <a:prstClr val="black"/>
              </a:solidFill>
            </a:endParaRPr>
          </a:p>
        </p:txBody>
      </p:sp>
      <p:grpSp>
        <p:nvGrpSpPr>
          <p:cNvPr id="23" name="グループ化 22"/>
          <p:cNvGrpSpPr/>
          <p:nvPr/>
        </p:nvGrpSpPr>
        <p:grpSpPr>
          <a:xfrm>
            <a:off x="7259319" y="1573422"/>
            <a:ext cx="4555309" cy="3696979"/>
            <a:chOff x="6522719" y="1413766"/>
            <a:chExt cx="4555309" cy="3696979"/>
          </a:xfrm>
        </p:grpSpPr>
        <p:sp>
          <p:nvSpPr>
            <p:cNvPr id="18" name="正方形/長方形 17"/>
            <p:cNvSpPr/>
            <p:nvPr/>
          </p:nvSpPr>
          <p:spPr>
            <a:xfrm>
              <a:off x="6583679" y="4279748"/>
              <a:ext cx="4494349" cy="830997"/>
            </a:xfrm>
            <a:prstGeom prst="rect">
              <a:avLst/>
            </a:prstGeom>
          </p:spPr>
          <p:txBody>
            <a:bodyPr wrap="square">
              <a:spAutoFit/>
            </a:bodyPr>
            <a:lstStyle/>
            <a:p>
              <a:r>
                <a:rPr lang="ja-JP" altLang="en-US" sz="1600" dirty="0"/>
                <a:t>（慶応義塾大学病院医療・健康情報サイト</a:t>
              </a:r>
              <a:endParaRPr lang="en-US" altLang="ja-JP" sz="1600" dirty="0"/>
            </a:p>
            <a:p>
              <a:r>
                <a:rPr lang="en-US" altLang="ja-JP" sz="1600" dirty="0">
                  <a:hlinkClick r:id="rId3"/>
                </a:rPr>
                <a:t>https://kompas.hosp.keio.ac.jp/sp/contents/medical_info/presentation/202008.html</a:t>
              </a:r>
              <a:r>
                <a:rPr lang="ja-JP" altLang="en-US" sz="1600" dirty="0"/>
                <a:t>）</a:t>
              </a:r>
            </a:p>
          </p:txBody>
        </p:sp>
        <p:pic>
          <p:nvPicPr>
            <p:cNvPr id="19" name="図 18"/>
            <p:cNvPicPr>
              <a:picLocks noChangeAspect="1"/>
            </p:cNvPicPr>
            <p:nvPr/>
          </p:nvPicPr>
          <p:blipFill>
            <a:blip r:embed="rId4"/>
            <a:stretch>
              <a:fillRect/>
            </a:stretch>
          </p:blipFill>
          <p:spPr>
            <a:xfrm>
              <a:off x="6522719" y="1460358"/>
              <a:ext cx="3551455" cy="2676215"/>
            </a:xfrm>
            <a:prstGeom prst="rect">
              <a:avLst/>
            </a:prstGeom>
          </p:spPr>
        </p:pic>
        <p:sp>
          <p:nvSpPr>
            <p:cNvPr id="20" name="テキスト ボックス 19"/>
            <p:cNvSpPr txBox="1"/>
            <p:nvPr/>
          </p:nvSpPr>
          <p:spPr>
            <a:xfrm>
              <a:off x="7323473" y="3736048"/>
              <a:ext cx="648000" cy="369332"/>
            </a:xfrm>
            <a:prstGeom prst="rect">
              <a:avLst/>
            </a:prstGeom>
            <a:solidFill>
              <a:schemeClr val="bg1"/>
            </a:solidFill>
          </p:spPr>
          <p:txBody>
            <a:bodyPr wrap="square" rtlCol="0">
              <a:spAutoFit/>
            </a:bodyPr>
            <a:lstStyle/>
            <a:p>
              <a:pPr algn="ctr"/>
              <a:r>
                <a:rPr lang="ja-JP" altLang="en-US" dirty="0">
                  <a:latin typeface="+mn-ea"/>
                </a:rPr>
                <a:t>健常</a:t>
              </a:r>
            </a:p>
          </p:txBody>
        </p:sp>
        <p:sp>
          <p:nvSpPr>
            <p:cNvPr id="68" name="テキスト ボックス 67"/>
            <p:cNvSpPr txBox="1"/>
            <p:nvPr/>
          </p:nvSpPr>
          <p:spPr>
            <a:xfrm>
              <a:off x="8368970" y="3744056"/>
              <a:ext cx="2016000" cy="369332"/>
            </a:xfrm>
            <a:prstGeom prst="rect">
              <a:avLst/>
            </a:prstGeom>
            <a:solidFill>
              <a:schemeClr val="bg1"/>
            </a:solidFill>
          </p:spPr>
          <p:txBody>
            <a:bodyPr wrap="square" rtlCol="0">
              <a:spAutoFit/>
            </a:bodyPr>
            <a:lstStyle/>
            <a:p>
              <a:pPr algn="ctr"/>
              <a:r>
                <a:rPr lang="ja-JP" altLang="en-US" dirty="0">
                  <a:latin typeface="+mn-ea"/>
                </a:rPr>
                <a:t>好酸球性副鼻腔炎</a:t>
              </a:r>
            </a:p>
          </p:txBody>
        </p:sp>
        <p:sp>
          <p:nvSpPr>
            <p:cNvPr id="69" name="テキスト ボックス 68"/>
            <p:cNvSpPr txBox="1"/>
            <p:nvPr/>
          </p:nvSpPr>
          <p:spPr>
            <a:xfrm>
              <a:off x="8200613" y="1413766"/>
              <a:ext cx="1908000" cy="369332"/>
            </a:xfrm>
            <a:prstGeom prst="rect">
              <a:avLst/>
            </a:prstGeom>
            <a:solidFill>
              <a:schemeClr val="bg1"/>
            </a:solidFill>
          </p:spPr>
          <p:txBody>
            <a:bodyPr wrap="square" rtlCol="0">
              <a:spAutoFit/>
            </a:bodyPr>
            <a:lstStyle/>
            <a:p>
              <a:pPr algn="ctr"/>
              <a:r>
                <a:rPr lang="ja-JP" altLang="en-US" dirty="0">
                  <a:latin typeface="+mn-ea"/>
                </a:rPr>
                <a:t>鼻茸（鼻ポリープ）</a:t>
              </a:r>
            </a:p>
          </p:txBody>
        </p:sp>
        <p:sp>
          <p:nvSpPr>
            <p:cNvPr id="70" name="テキスト ボックス 69"/>
            <p:cNvSpPr txBox="1"/>
            <p:nvPr/>
          </p:nvSpPr>
          <p:spPr>
            <a:xfrm>
              <a:off x="6633714" y="2014821"/>
              <a:ext cx="396000" cy="324000"/>
            </a:xfrm>
            <a:prstGeom prst="rect">
              <a:avLst/>
            </a:prstGeom>
            <a:solidFill>
              <a:schemeClr val="bg1"/>
            </a:solidFill>
          </p:spPr>
          <p:txBody>
            <a:bodyPr wrap="square" rtlCol="0">
              <a:spAutoFit/>
            </a:bodyPr>
            <a:lstStyle/>
            <a:p>
              <a:pPr algn="ctr"/>
              <a:endParaRPr lang="ja-JP" altLang="en-US" dirty="0">
                <a:latin typeface="+mn-ea"/>
              </a:endParaRPr>
            </a:p>
          </p:txBody>
        </p:sp>
      </p:grpSp>
      <p:sp>
        <p:nvSpPr>
          <p:cNvPr id="71" name="テキスト ボックス 2"/>
          <p:cNvSpPr txBox="1">
            <a:spLocks noChangeArrowheads="1"/>
          </p:cNvSpPr>
          <p:nvPr/>
        </p:nvSpPr>
        <p:spPr bwMode="auto">
          <a:xfrm>
            <a:off x="456865" y="1848872"/>
            <a:ext cx="621085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charset="0"/>
              <a:buChar char="•"/>
              <a:defRPr kumimoji="1" sz="3200">
                <a:solidFill>
                  <a:schemeClr val="tx1"/>
                </a:solidFill>
                <a:latin typeface="HGP創英角ｺﾞｼｯｸUB" pitchFamily="50" charset="-128"/>
                <a:ea typeface="HGP創英角ｺﾞｼｯｸUB" pitchFamily="50" charset="-128"/>
              </a:defRPr>
            </a:lvl1pPr>
            <a:lvl2pPr marL="742950" indent="-285750" eaLnBrk="0" hangingPunct="0">
              <a:spcBef>
                <a:spcPct val="20000"/>
              </a:spcBef>
              <a:buFont typeface="Arial" charset="0"/>
              <a:buChar char="–"/>
              <a:defRPr kumimoji="1" sz="2800">
                <a:solidFill>
                  <a:schemeClr val="tx1"/>
                </a:solidFill>
                <a:latin typeface="HGP創英角ｺﾞｼｯｸUB" pitchFamily="50" charset="-128"/>
                <a:ea typeface="HGP創英角ｺﾞｼｯｸUB" pitchFamily="50" charset="-128"/>
              </a:defRPr>
            </a:lvl2pPr>
            <a:lvl3pPr marL="1143000" indent="-228600" eaLnBrk="0" hangingPunct="0">
              <a:spcBef>
                <a:spcPct val="20000"/>
              </a:spcBef>
              <a:buFont typeface="Arial" charset="0"/>
              <a:buChar char="•"/>
              <a:defRPr kumimoji="1" sz="2400">
                <a:solidFill>
                  <a:schemeClr val="tx1"/>
                </a:solidFill>
                <a:latin typeface="HGP創英角ｺﾞｼｯｸUB" pitchFamily="50" charset="-128"/>
                <a:ea typeface="HGP創英角ｺﾞｼｯｸUB" pitchFamily="50" charset="-128"/>
              </a:defRPr>
            </a:lvl3pPr>
            <a:lvl4pPr marL="1600200" indent="-228600" eaLnBrk="0" hangingPunct="0">
              <a:spcBef>
                <a:spcPct val="20000"/>
              </a:spcBef>
              <a:buFont typeface="Arial" charset="0"/>
              <a:buChar char="–"/>
              <a:defRPr kumimoji="1" sz="2000">
                <a:solidFill>
                  <a:schemeClr val="tx1"/>
                </a:solidFill>
                <a:latin typeface="HGP創英角ｺﾞｼｯｸUB" pitchFamily="50" charset="-128"/>
                <a:ea typeface="HGP創英角ｺﾞｼｯｸUB" pitchFamily="50" charset="-128"/>
              </a:defRPr>
            </a:lvl4pPr>
            <a:lvl5pPr marL="2057400" indent="-228600" eaLnBrk="0" hangingPunct="0">
              <a:spcBef>
                <a:spcPct val="20000"/>
              </a:spcBef>
              <a:buFont typeface="Arial" charset="0"/>
              <a:buChar char="»"/>
              <a:defRPr kumimoji="1" sz="20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9pPr>
          </a:lstStyle>
          <a:p>
            <a:pPr eaLnBrk="1" hangingPunct="1">
              <a:lnSpc>
                <a:spcPts val="3600"/>
              </a:lnSpc>
              <a:spcBef>
                <a:spcPct val="0"/>
              </a:spcBef>
              <a:buFont typeface="Wingdings" pitchFamily="2" charset="2"/>
              <a:buChar char="Ø"/>
              <a:defRPr/>
            </a:pPr>
            <a:r>
              <a:rPr lang="ja-JP" altLang="en-US" sz="2000" dirty="0">
                <a:latin typeface="+mn-lt"/>
                <a:ea typeface="+mn-ea"/>
              </a:rPr>
              <a:t>好酸球が鼻の粘膜付近で増加し、炎症が起きる。</a:t>
            </a:r>
            <a:endParaRPr lang="en-US" altLang="ja-JP" sz="2000" dirty="0">
              <a:latin typeface="+mn-lt"/>
              <a:ea typeface="+mn-ea"/>
            </a:endParaRPr>
          </a:p>
          <a:p>
            <a:pPr marL="0" indent="0" eaLnBrk="1" hangingPunct="1">
              <a:lnSpc>
                <a:spcPts val="3600"/>
              </a:lnSpc>
              <a:spcBef>
                <a:spcPct val="0"/>
              </a:spcBef>
              <a:buNone/>
              <a:defRPr/>
            </a:pPr>
            <a:r>
              <a:rPr lang="ja-JP" altLang="en-US" sz="2000" dirty="0">
                <a:latin typeface="+mn-lt"/>
                <a:ea typeface="+mn-ea"/>
              </a:rPr>
              <a:t>　　鼻茸により鼻道が塞がる。</a:t>
            </a:r>
            <a:endParaRPr lang="en-US" altLang="ja-JP" sz="2000" dirty="0">
              <a:latin typeface="+mn-lt"/>
              <a:ea typeface="+mn-ea"/>
            </a:endParaRPr>
          </a:p>
        </p:txBody>
      </p:sp>
      <p:sp>
        <p:nvSpPr>
          <p:cNvPr id="73" name="テキスト ボックス 2"/>
          <p:cNvSpPr txBox="1">
            <a:spLocks noChangeArrowheads="1"/>
          </p:cNvSpPr>
          <p:nvPr/>
        </p:nvSpPr>
        <p:spPr bwMode="auto">
          <a:xfrm>
            <a:off x="456865" y="2902838"/>
            <a:ext cx="674222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charset="0"/>
              <a:buChar char="•"/>
              <a:defRPr kumimoji="1" sz="3200">
                <a:solidFill>
                  <a:schemeClr val="tx1"/>
                </a:solidFill>
                <a:latin typeface="HGP創英角ｺﾞｼｯｸUB" pitchFamily="50" charset="-128"/>
                <a:ea typeface="HGP創英角ｺﾞｼｯｸUB" pitchFamily="50" charset="-128"/>
              </a:defRPr>
            </a:lvl1pPr>
            <a:lvl2pPr marL="742950" indent="-285750" eaLnBrk="0" hangingPunct="0">
              <a:spcBef>
                <a:spcPct val="20000"/>
              </a:spcBef>
              <a:buFont typeface="Arial" charset="0"/>
              <a:buChar char="–"/>
              <a:defRPr kumimoji="1" sz="2800">
                <a:solidFill>
                  <a:schemeClr val="tx1"/>
                </a:solidFill>
                <a:latin typeface="HGP創英角ｺﾞｼｯｸUB" pitchFamily="50" charset="-128"/>
                <a:ea typeface="HGP創英角ｺﾞｼｯｸUB" pitchFamily="50" charset="-128"/>
              </a:defRPr>
            </a:lvl2pPr>
            <a:lvl3pPr marL="1143000" indent="-228600" eaLnBrk="0" hangingPunct="0">
              <a:spcBef>
                <a:spcPct val="20000"/>
              </a:spcBef>
              <a:buFont typeface="Arial" charset="0"/>
              <a:buChar char="•"/>
              <a:defRPr kumimoji="1" sz="2400">
                <a:solidFill>
                  <a:schemeClr val="tx1"/>
                </a:solidFill>
                <a:latin typeface="HGP創英角ｺﾞｼｯｸUB" pitchFamily="50" charset="-128"/>
                <a:ea typeface="HGP創英角ｺﾞｼｯｸUB" pitchFamily="50" charset="-128"/>
              </a:defRPr>
            </a:lvl3pPr>
            <a:lvl4pPr marL="1600200" indent="-228600" eaLnBrk="0" hangingPunct="0">
              <a:spcBef>
                <a:spcPct val="20000"/>
              </a:spcBef>
              <a:buFont typeface="Arial" charset="0"/>
              <a:buChar char="–"/>
              <a:defRPr kumimoji="1" sz="2000">
                <a:solidFill>
                  <a:schemeClr val="tx1"/>
                </a:solidFill>
                <a:latin typeface="HGP創英角ｺﾞｼｯｸUB" pitchFamily="50" charset="-128"/>
                <a:ea typeface="HGP創英角ｺﾞｼｯｸUB" pitchFamily="50" charset="-128"/>
              </a:defRPr>
            </a:lvl4pPr>
            <a:lvl5pPr marL="2057400" indent="-228600" eaLnBrk="0" hangingPunct="0">
              <a:spcBef>
                <a:spcPct val="20000"/>
              </a:spcBef>
              <a:buFont typeface="Arial" charset="0"/>
              <a:buChar char="»"/>
              <a:defRPr kumimoji="1" sz="20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9pPr>
          </a:lstStyle>
          <a:p>
            <a:pPr eaLnBrk="1" hangingPunct="1">
              <a:lnSpc>
                <a:spcPts val="3600"/>
              </a:lnSpc>
              <a:spcBef>
                <a:spcPct val="0"/>
              </a:spcBef>
              <a:buFont typeface="Wingdings" pitchFamily="2" charset="2"/>
              <a:buChar char="Ø"/>
              <a:defRPr/>
            </a:pPr>
            <a:r>
              <a:rPr lang="ja-JP" altLang="en-US" sz="2000" dirty="0">
                <a:latin typeface="+mn-lt"/>
                <a:ea typeface="+mn-ea"/>
              </a:rPr>
              <a:t>一般的な慢性副鼻腔炎とは異なり、抗生物質の投与では改善しない。ステロイドの内服で軽快する。</a:t>
            </a:r>
            <a:endParaRPr lang="en-US" altLang="ja-JP" sz="2000" dirty="0">
              <a:latin typeface="+mn-lt"/>
              <a:ea typeface="+mn-ea"/>
            </a:endParaRPr>
          </a:p>
        </p:txBody>
      </p:sp>
      <p:grpSp>
        <p:nvGrpSpPr>
          <p:cNvPr id="22" name="グループ化 21"/>
          <p:cNvGrpSpPr/>
          <p:nvPr/>
        </p:nvGrpSpPr>
        <p:grpSpPr>
          <a:xfrm>
            <a:off x="1090848" y="3860483"/>
            <a:ext cx="4994112" cy="1015663"/>
            <a:chOff x="141177" y="4518850"/>
            <a:chExt cx="4994112" cy="1015663"/>
          </a:xfrm>
        </p:grpSpPr>
        <p:sp>
          <p:nvSpPr>
            <p:cNvPr id="74" name="テキスト ボックス 2"/>
            <p:cNvSpPr txBox="1">
              <a:spLocks noChangeArrowheads="1"/>
            </p:cNvSpPr>
            <p:nvPr/>
          </p:nvSpPr>
          <p:spPr bwMode="auto">
            <a:xfrm>
              <a:off x="141177" y="4518850"/>
              <a:ext cx="3312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charset="0"/>
                <a:buChar char="•"/>
                <a:defRPr kumimoji="1" sz="3200">
                  <a:solidFill>
                    <a:schemeClr val="tx1"/>
                  </a:solidFill>
                  <a:latin typeface="HGP創英角ｺﾞｼｯｸUB" pitchFamily="50" charset="-128"/>
                  <a:ea typeface="HGP創英角ｺﾞｼｯｸUB" pitchFamily="50" charset="-128"/>
                </a:defRPr>
              </a:lvl1pPr>
              <a:lvl2pPr marL="742950" indent="-285750" eaLnBrk="0" hangingPunct="0">
                <a:spcBef>
                  <a:spcPct val="20000"/>
                </a:spcBef>
                <a:buFont typeface="Arial" charset="0"/>
                <a:buChar char="–"/>
                <a:defRPr kumimoji="1" sz="2800">
                  <a:solidFill>
                    <a:schemeClr val="tx1"/>
                  </a:solidFill>
                  <a:latin typeface="HGP創英角ｺﾞｼｯｸUB" pitchFamily="50" charset="-128"/>
                  <a:ea typeface="HGP創英角ｺﾞｼｯｸUB" pitchFamily="50" charset="-128"/>
                </a:defRPr>
              </a:lvl2pPr>
              <a:lvl3pPr marL="1143000" indent="-228600" eaLnBrk="0" hangingPunct="0">
                <a:spcBef>
                  <a:spcPct val="20000"/>
                </a:spcBef>
                <a:buFont typeface="Arial" charset="0"/>
                <a:buChar char="•"/>
                <a:defRPr kumimoji="1" sz="2400">
                  <a:solidFill>
                    <a:schemeClr val="tx1"/>
                  </a:solidFill>
                  <a:latin typeface="HGP創英角ｺﾞｼｯｸUB" pitchFamily="50" charset="-128"/>
                  <a:ea typeface="HGP創英角ｺﾞｼｯｸUB" pitchFamily="50" charset="-128"/>
                </a:defRPr>
              </a:lvl3pPr>
              <a:lvl4pPr marL="1600200" indent="-228600" eaLnBrk="0" hangingPunct="0">
                <a:spcBef>
                  <a:spcPct val="20000"/>
                </a:spcBef>
                <a:buFont typeface="Arial" charset="0"/>
                <a:buChar char="–"/>
                <a:defRPr kumimoji="1" sz="2000">
                  <a:solidFill>
                    <a:schemeClr val="tx1"/>
                  </a:solidFill>
                  <a:latin typeface="HGP創英角ｺﾞｼｯｸUB" pitchFamily="50" charset="-128"/>
                  <a:ea typeface="HGP創英角ｺﾞｼｯｸUB" pitchFamily="50" charset="-128"/>
                </a:defRPr>
              </a:lvl4pPr>
              <a:lvl5pPr marL="2057400" indent="-228600" eaLnBrk="0" hangingPunct="0">
                <a:spcBef>
                  <a:spcPct val="20000"/>
                </a:spcBef>
                <a:buFont typeface="Arial" charset="0"/>
                <a:buChar char="»"/>
                <a:defRPr kumimoji="1" sz="20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9pPr>
            </a:lstStyle>
            <a:p>
              <a:pPr marL="0" indent="0" eaLnBrk="1" hangingPunct="1">
                <a:lnSpc>
                  <a:spcPts val="3600"/>
                </a:lnSpc>
                <a:spcBef>
                  <a:spcPct val="0"/>
                </a:spcBef>
                <a:buNone/>
                <a:defRPr/>
              </a:pPr>
              <a:r>
                <a:rPr lang="ja-JP" altLang="en-US" sz="2000" dirty="0">
                  <a:solidFill>
                    <a:srgbClr val="FF0000"/>
                  </a:solidFill>
                  <a:latin typeface="+mn-lt"/>
                  <a:ea typeface="+mn-ea"/>
                </a:rPr>
                <a:t>ステロイドの長期継続は困難</a:t>
              </a:r>
              <a:endParaRPr lang="en-US" altLang="ja-JP" sz="2000" dirty="0">
                <a:solidFill>
                  <a:srgbClr val="FF0000"/>
                </a:solidFill>
                <a:latin typeface="+mn-lt"/>
                <a:ea typeface="+mn-ea"/>
              </a:endParaRPr>
            </a:p>
            <a:p>
              <a:pPr marL="0" indent="0" eaLnBrk="1" hangingPunct="1">
                <a:lnSpc>
                  <a:spcPts val="3600"/>
                </a:lnSpc>
                <a:spcBef>
                  <a:spcPct val="0"/>
                </a:spcBef>
                <a:buNone/>
                <a:defRPr/>
              </a:pPr>
              <a:r>
                <a:rPr lang="ja-JP" altLang="en-US" sz="2000" dirty="0">
                  <a:solidFill>
                    <a:srgbClr val="FF0000"/>
                  </a:solidFill>
                  <a:latin typeface="+mn-lt"/>
                  <a:ea typeface="+mn-ea"/>
                </a:rPr>
                <a:t>手術しても再発しやすい</a:t>
              </a:r>
              <a:endParaRPr lang="en-US" altLang="ja-JP" sz="2000" dirty="0">
                <a:solidFill>
                  <a:srgbClr val="FF0000"/>
                </a:solidFill>
                <a:latin typeface="+mn-lt"/>
                <a:ea typeface="+mn-ea"/>
              </a:endParaRPr>
            </a:p>
          </p:txBody>
        </p:sp>
        <p:sp>
          <p:nvSpPr>
            <p:cNvPr id="21" name="右中かっこ 20"/>
            <p:cNvSpPr/>
            <p:nvPr/>
          </p:nvSpPr>
          <p:spPr>
            <a:xfrm>
              <a:off x="3431841" y="4693265"/>
              <a:ext cx="155448" cy="72000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75" name="テキスト ボックス 2"/>
            <p:cNvSpPr txBox="1">
              <a:spLocks noChangeArrowheads="1"/>
            </p:cNvSpPr>
            <p:nvPr/>
          </p:nvSpPr>
          <p:spPr bwMode="auto">
            <a:xfrm>
              <a:off x="3587289" y="4764074"/>
              <a:ext cx="1548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charset="0"/>
                <a:buChar char="•"/>
                <a:defRPr kumimoji="1" sz="3200">
                  <a:solidFill>
                    <a:schemeClr val="tx1"/>
                  </a:solidFill>
                  <a:latin typeface="HGP創英角ｺﾞｼｯｸUB" pitchFamily="50" charset="-128"/>
                  <a:ea typeface="HGP創英角ｺﾞｼｯｸUB" pitchFamily="50" charset="-128"/>
                </a:defRPr>
              </a:lvl1pPr>
              <a:lvl2pPr marL="742950" indent="-285750" eaLnBrk="0" hangingPunct="0">
                <a:spcBef>
                  <a:spcPct val="20000"/>
                </a:spcBef>
                <a:buFont typeface="Arial" charset="0"/>
                <a:buChar char="–"/>
                <a:defRPr kumimoji="1" sz="2800">
                  <a:solidFill>
                    <a:schemeClr val="tx1"/>
                  </a:solidFill>
                  <a:latin typeface="HGP創英角ｺﾞｼｯｸUB" pitchFamily="50" charset="-128"/>
                  <a:ea typeface="HGP創英角ｺﾞｼｯｸUB" pitchFamily="50" charset="-128"/>
                </a:defRPr>
              </a:lvl2pPr>
              <a:lvl3pPr marL="1143000" indent="-228600" eaLnBrk="0" hangingPunct="0">
                <a:spcBef>
                  <a:spcPct val="20000"/>
                </a:spcBef>
                <a:buFont typeface="Arial" charset="0"/>
                <a:buChar char="•"/>
                <a:defRPr kumimoji="1" sz="2400">
                  <a:solidFill>
                    <a:schemeClr val="tx1"/>
                  </a:solidFill>
                  <a:latin typeface="HGP創英角ｺﾞｼｯｸUB" pitchFamily="50" charset="-128"/>
                  <a:ea typeface="HGP創英角ｺﾞｼｯｸUB" pitchFamily="50" charset="-128"/>
                </a:defRPr>
              </a:lvl3pPr>
              <a:lvl4pPr marL="1600200" indent="-228600" eaLnBrk="0" hangingPunct="0">
                <a:spcBef>
                  <a:spcPct val="20000"/>
                </a:spcBef>
                <a:buFont typeface="Arial" charset="0"/>
                <a:buChar char="–"/>
                <a:defRPr kumimoji="1" sz="2000">
                  <a:solidFill>
                    <a:schemeClr val="tx1"/>
                  </a:solidFill>
                  <a:latin typeface="HGP創英角ｺﾞｼｯｸUB" pitchFamily="50" charset="-128"/>
                  <a:ea typeface="HGP創英角ｺﾞｼｯｸUB" pitchFamily="50" charset="-128"/>
                </a:defRPr>
              </a:lvl4pPr>
              <a:lvl5pPr marL="2057400" indent="-228600" eaLnBrk="0" hangingPunct="0">
                <a:spcBef>
                  <a:spcPct val="20000"/>
                </a:spcBef>
                <a:buFont typeface="Arial" charset="0"/>
                <a:buChar char="»"/>
                <a:defRPr kumimoji="1" sz="20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9pPr>
            </a:lstStyle>
            <a:p>
              <a:pPr marL="0" indent="0" eaLnBrk="1" hangingPunct="1">
                <a:lnSpc>
                  <a:spcPts val="3600"/>
                </a:lnSpc>
                <a:spcBef>
                  <a:spcPct val="0"/>
                </a:spcBef>
                <a:buNone/>
                <a:defRPr/>
              </a:pPr>
              <a:r>
                <a:rPr lang="ja-JP" altLang="en-US" sz="2000" dirty="0">
                  <a:solidFill>
                    <a:srgbClr val="FF0000"/>
                  </a:solidFill>
                  <a:latin typeface="+mn-lt"/>
                  <a:ea typeface="+mn-ea"/>
                </a:rPr>
                <a:t>完治しにくい</a:t>
              </a:r>
              <a:endParaRPr lang="en-US" altLang="ja-JP" sz="2000" dirty="0">
                <a:solidFill>
                  <a:srgbClr val="FF0000"/>
                </a:solidFill>
                <a:latin typeface="+mn-lt"/>
                <a:ea typeface="+mn-ea"/>
              </a:endParaRPr>
            </a:p>
          </p:txBody>
        </p:sp>
      </p:grpSp>
      <p:sp>
        <p:nvSpPr>
          <p:cNvPr id="76" name="テキスト ボックス 75"/>
          <p:cNvSpPr txBox="1"/>
          <p:nvPr/>
        </p:nvSpPr>
        <p:spPr>
          <a:xfrm>
            <a:off x="410695" y="5042942"/>
            <a:ext cx="5147552" cy="461665"/>
          </a:xfrm>
          <a:prstGeom prst="rect">
            <a:avLst/>
          </a:prstGeom>
          <a:noFill/>
        </p:spPr>
        <p:txBody>
          <a:bodyPr wrap="square" rtlCol="0">
            <a:spAutoFit/>
          </a:bodyPr>
          <a:lstStyle/>
          <a:p>
            <a:pPr marL="457200" indent="-457200">
              <a:buFont typeface="Wingdings" panose="05000000000000000000" pitchFamily="2" charset="2"/>
              <a:buChar char="n"/>
            </a:pPr>
            <a:r>
              <a:rPr kumimoji="0" lang="ja-JP" altLang="en-US" sz="2400" kern="0" dirty="0">
                <a:solidFill>
                  <a:prstClr val="black"/>
                </a:solidFill>
              </a:rPr>
              <a:t>診断基準</a:t>
            </a:r>
            <a:endParaRPr kumimoji="0" lang="ja-JP" altLang="en-US" b="1" kern="0" dirty="0">
              <a:solidFill>
                <a:prstClr val="black"/>
              </a:solidFill>
            </a:endParaRPr>
          </a:p>
        </p:txBody>
      </p:sp>
      <p:sp>
        <p:nvSpPr>
          <p:cNvPr id="77" name="テキスト ボックス 76"/>
          <p:cNvSpPr txBox="1"/>
          <p:nvPr/>
        </p:nvSpPr>
        <p:spPr>
          <a:xfrm>
            <a:off x="877777" y="5538921"/>
            <a:ext cx="3780000" cy="923330"/>
          </a:xfrm>
          <a:prstGeom prst="rect">
            <a:avLst/>
          </a:prstGeom>
          <a:noFill/>
        </p:spPr>
        <p:txBody>
          <a:bodyPr wrap="square" rtlCol="0">
            <a:spAutoFit/>
          </a:bodyPr>
          <a:lstStyle/>
          <a:p>
            <a:pPr lvl="0"/>
            <a:r>
              <a:rPr kumimoji="0" lang="ja-JP" altLang="en-US" kern="0" dirty="0">
                <a:solidFill>
                  <a:prstClr val="black"/>
                </a:solidFill>
              </a:rPr>
              <a:t>病側：両側（</a:t>
            </a:r>
            <a:r>
              <a:rPr kumimoji="0" lang="en-US" altLang="ja-JP" kern="0" dirty="0">
                <a:solidFill>
                  <a:prstClr val="black"/>
                </a:solidFill>
              </a:rPr>
              <a:t>3</a:t>
            </a:r>
            <a:r>
              <a:rPr kumimoji="0" lang="ja-JP" altLang="en-US" kern="0" dirty="0">
                <a:solidFill>
                  <a:prstClr val="black"/>
                </a:solidFill>
              </a:rPr>
              <a:t>点）</a:t>
            </a:r>
            <a:endParaRPr kumimoji="0" lang="en-US" altLang="ja-JP" kern="0" dirty="0">
              <a:solidFill>
                <a:prstClr val="black"/>
              </a:solidFill>
            </a:endParaRPr>
          </a:p>
          <a:p>
            <a:pPr lvl="0"/>
            <a:r>
              <a:rPr kumimoji="0" lang="ja-JP" altLang="en-US" kern="0" dirty="0">
                <a:solidFill>
                  <a:prstClr val="black"/>
                </a:solidFill>
              </a:rPr>
              <a:t>鼻茸あり　（</a:t>
            </a:r>
            <a:r>
              <a:rPr kumimoji="0" lang="en-US" altLang="ja-JP" kern="0" dirty="0">
                <a:solidFill>
                  <a:prstClr val="black"/>
                </a:solidFill>
              </a:rPr>
              <a:t>2</a:t>
            </a:r>
            <a:r>
              <a:rPr kumimoji="0" lang="ja-JP" altLang="en-US" kern="0" dirty="0">
                <a:solidFill>
                  <a:prstClr val="black"/>
                </a:solidFill>
              </a:rPr>
              <a:t>点）</a:t>
            </a:r>
            <a:endParaRPr kumimoji="0" lang="en-US" altLang="ja-JP" kern="0" dirty="0">
              <a:solidFill>
                <a:prstClr val="black"/>
              </a:solidFill>
            </a:endParaRPr>
          </a:p>
          <a:p>
            <a:pPr lvl="0"/>
            <a:r>
              <a:rPr lang="zh-TW" altLang="en-US" dirty="0"/>
              <a:t>篩骨洞陰影／上顎洞陰影</a:t>
            </a:r>
            <a:r>
              <a:rPr lang="ja-JP" altLang="en-US" dirty="0"/>
              <a:t>≧</a:t>
            </a:r>
            <a:r>
              <a:rPr lang="en-US" altLang="ja-JP" dirty="0"/>
              <a:t>1</a:t>
            </a:r>
            <a:r>
              <a:rPr lang="ja-JP" altLang="en-US" dirty="0"/>
              <a:t>　（</a:t>
            </a:r>
            <a:r>
              <a:rPr lang="en-US" altLang="ja-JP" dirty="0"/>
              <a:t>2</a:t>
            </a:r>
            <a:r>
              <a:rPr lang="ja-JP" altLang="en-US" dirty="0"/>
              <a:t>点）</a:t>
            </a:r>
            <a:endParaRPr kumimoji="0" lang="ja-JP" altLang="en-US" kern="0" dirty="0">
              <a:solidFill>
                <a:prstClr val="black"/>
              </a:solidFill>
            </a:endParaRPr>
          </a:p>
        </p:txBody>
      </p:sp>
      <p:sp>
        <p:nvSpPr>
          <p:cNvPr id="78" name="テキスト ボックス 77"/>
          <p:cNvSpPr txBox="1"/>
          <p:nvPr/>
        </p:nvSpPr>
        <p:spPr>
          <a:xfrm>
            <a:off x="4914910" y="5538922"/>
            <a:ext cx="2232000" cy="1200329"/>
          </a:xfrm>
          <a:prstGeom prst="rect">
            <a:avLst/>
          </a:prstGeom>
          <a:noFill/>
        </p:spPr>
        <p:txBody>
          <a:bodyPr wrap="square" rtlCol="0">
            <a:spAutoFit/>
          </a:bodyPr>
          <a:lstStyle/>
          <a:p>
            <a:pPr lvl="0"/>
            <a:r>
              <a:rPr kumimoji="0" lang="ja-JP" altLang="en-US" kern="0" dirty="0">
                <a:solidFill>
                  <a:prstClr val="black"/>
                </a:solidFill>
              </a:rPr>
              <a:t>血中好酸球（</a:t>
            </a:r>
            <a:r>
              <a:rPr kumimoji="0" lang="en-US" altLang="ja-JP" kern="0" dirty="0">
                <a:solidFill>
                  <a:prstClr val="black"/>
                </a:solidFill>
              </a:rPr>
              <a:t>%</a:t>
            </a:r>
            <a:r>
              <a:rPr kumimoji="0" lang="ja-JP" altLang="en-US" kern="0" dirty="0">
                <a:solidFill>
                  <a:prstClr val="black"/>
                </a:solidFill>
              </a:rPr>
              <a:t>）</a:t>
            </a:r>
            <a:endParaRPr kumimoji="0" lang="en-US" altLang="ja-JP" kern="0" dirty="0">
              <a:solidFill>
                <a:prstClr val="black"/>
              </a:solidFill>
            </a:endParaRPr>
          </a:p>
          <a:p>
            <a:pPr lvl="0"/>
            <a:r>
              <a:rPr kumimoji="0" lang="en-US" altLang="ja-JP" kern="0" dirty="0">
                <a:solidFill>
                  <a:prstClr val="black"/>
                </a:solidFill>
              </a:rPr>
              <a:t>2</a:t>
            </a:r>
            <a:r>
              <a:rPr kumimoji="0" lang="ja-JP" altLang="en-US" kern="0" dirty="0">
                <a:solidFill>
                  <a:prstClr val="black"/>
                </a:solidFill>
              </a:rPr>
              <a:t>＜　　≦</a:t>
            </a:r>
            <a:r>
              <a:rPr kumimoji="0" lang="en-US" altLang="ja-JP" kern="0" dirty="0">
                <a:solidFill>
                  <a:prstClr val="black"/>
                </a:solidFill>
              </a:rPr>
              <a:t>5%   </a:t>
            </a:r>
            <a:r>
              <a:rPr kumimoji="0" lang="ja-JP" altLang="en-US" kern="0" dirty="0">
                <a:solidFill>
                  <a:prstClr val="black"/>
                </a:solidFill>
              </a:rPr>
              <a:t>（</a:t>
            </a:r>
            <a:r>
              <a:rPr kumimoji="0" lang="en-US" altLang="ja-JP" kern="0" dirty="0">
                <a:solidFill>
                  <a:prstClr val="black"/>
                </a:solidFill>
              </a:rPr>
              <a:t>4</a:t>
            </a:r>
            <a:r>
              <a:rPr kumimoji="0" lang="ja-JP" altLang="en-US" kern="0" dirty="0">
                <a:solidFill>
                  <a:prstClr val="black"/>
                </a:solidFill>
              </a:rPr>
              <a:t>点）</a:t>
            </a:r>
            <a:endParaRPr kumimoji="0" lang="en-US" altLang="ja-JP" kern="0" dirty="0">
              <a:solidFill>
                <a:prstClr val="black"/>
              </a:solidFill>
            </a:endParaRPr>
          </a:p>
          <a:p>
            <a:r>
              <a:rPr kumimoji="0" lang="en-US" altLang="ja-JP" kern="0" dirty="0">
                <a:solidFill>
                  <a:prstClr val="black"/>
                </a:solidFill>
              </a:rPr>
              <a:t>5</a:t>
            </a:r>
            <a:r>
              <a:rPr kumimoji="0" lang="ja-JP" altLang="en-US" kern="0" dirty="0">
                <a:solidFill>
                  <a:prstClr val="black"/>
                </a:solidFill>
              </a:rPr>
              <a:t>＜　　≦</a:t>
            </a:r>
            <a:r>
              <a:rPr kumimoji="0" lang="en-US" altLang="ja-JP" kern="0" dirty="0">
                <a:solidFill>
                  <a:prstClr val="black"/>
                </a:solidFill>
              </a:rPr>
              <a:t>10% </a:t>
            </a:r>
            <a:r>
              <a:rPr kumimoji="0" lang="ja-JP" altLang="en-US" kern="0" dirty="0">
                <a:solidFill>
                  <a:prstClr val="black"/>
                </a:solidFill>
              </a:rPr>
              <a:t>（</a:t>
            </a:r>
            <a:r>
              <a:rPr kumimoji="0" lang="en-US" altLang="ja-JP" kern="0" dirty="0">
                <a:solidFill>
                  <a:prstClr val="black"/>
                </a:solidFill>
              </a:rPr>
              <a:t>8</a:t>
            </a:r>
            <a:r>
              <a:rPr kumimoji="0" lang="ja-JP" altLang="en-US" kern="0" dirty="0">
                <a:solidFill>
                  <a:prstClr val="black"/>
                </a:solidFill>
              </a:rPr>
              <a:t>点）</a:t>
            </a:r>
            <a:endParaRPr kumimoji="0" lang="en-US" altLang="ja-JP" kern="0" dirty="0">
              <a:solidFill>
                <a:prstClr val="black"/>
              </a:solidFill>
            </a:endParaRPr>
          </a:p>
          <a:p>
            <a:r>
              <a:rPr kumimoji="0" lang="en-US" altLang="ja-JP" kern="0" dirty="0">
                <a:solidFill>
                  <a:prstClr val="black"/>
                </a:solidFill>
              </a:rPr>
              <a:t>10%</a:t>
            </a:r>
            <a:r>
              <a:rPr kumimoji="0" lang="ja-JP" altLang="en-US" kern="0" dirty="0">
                <a:solidFill>
                  <a:prstClr val="black"/>
                </a:solidFill>
              </a:rPr>
              <a:t>＜　　      </a:t>
            </a:r>
            <a:r>
              <a:rPr kumimoji="0" lang="en-US" altLang="ja-JP" kern="0" dirty="0">
                <a:solidFill>
                  <a:prstClr val="black"/>
                </a:solidFill>
              </a:rPr>
              <a:t>  </a:t>
            </a:r>
            <a:r>
              <a:rPr kumimoji="0" lang="ja-JP" altLang="en-US" kern="0" dirty="0">
                <a:solidFill>
                  <a:prstClr val="black"/>
                </a:solidFill>
              </a:rPr>
              <a:t>（</a:t>
            </a:r>
            <a:r>
              <a:rPr kumimoji="0" lang="en-US" altLang="ja-JP" kern="0" dirty="0">
                <a:solidFill>
                  <a:prstClr val="black"/>
                </a:solidFill>
              </a:rPr>
              <a:t>10</a:t>
            </a:r>
            <a:r>
              <a:rPr kumimoji="0" lang="ja-JP" altLang="en-US" kern="0" dirty="0">
                <a:solidFill>
                  <a:prstClr val="black"/>
                </a:solidFill>
              </a:rPr>
              <a:t>点）</a:t>
            </a:r>
            <a:endParaRPr kumimoji="0" lang="en-US" altLang="ja-JP" kern="0" dirty="0">
              <a:solidFill>
                <a:prstClr val="black"/>
              </a:solidFill>
            </a:endParaRPr>
          </a:p>
        </p:txBody>
      </p:sp>
      <p:sp>
        <p:nvSpPr>
          <p:cNvPr id="79" name="テキスト ボックス 78"/>
          <p:cNvSpPr txBox="1"/>
          <p:nvPr/>
        </p:nvSpPr>
        <p:spPr>
          <a:xfrm>
            <a:off x="7493280" y="5547172"/>
            <a:ext cx="3741675" cy="1200329"/>
          </a:xfrm>
          <a:prstGeom prst="rect">
            <a:avLst/>
          </a:prstGeom>
          <a:noFill/>
        </p:spPr>
        <p:txBody>
          <a:bodyPr wrap="square" rtlCol="0">
            <a:spAutoFit/>
          </a:bodyPr>
          <a:lstStyle/>
          <a:p>
            <a:pPr lvl="0"/>
            <a:r>
              <a:rPr kumimoji="0" lang="ja-JP" altLang="en-US" kern="0" dirty="0">
                <a:solidFill>
                  <a:prstClr val="black"/>
                </a:solidFill>
              </a:rPr>
              <a:t>スコアの合計：</a:t>
            </a:r>
            <a:r>
              <a:rPr kumimoji="0" lang="en-US" altLang="ja-JP" kern="0" dirty="0">
                <a:solidFill>
                  <a:prstClr val="black"/>
                </a:solidFill>
              </a:rPr>
              <a:t>11</a:t>
            </a:r>
            <a:r>
              <a:rPr kumimoji="0" lang="ja-JP" altLang="en-US" kern="0" dirty="0">
                <a:solidFill>
                  <a:prstClr val="black"/>
                </a:solidFill>
              </a:rPr>
              <a:t>点以上を好酸球性副鼻腔炎とする。</a:t>
            </a:r>
            <a:endParaRPr kumimoji="0" lang="en-US" altLang="ja-JP" kern="0" dirty="0">
              <a:solidFill>
                <a:prstClr val="black"/>
              </a:solidFill>
            </a:endParaRPr>
          </a:p>
          <a:p>
            <a:pPr lvl="0"/>
            <a:r>
              <a:rPr kumimoji="0" lang="ja-JP" altLang="en-US" kern="0" dirty="0">
                <a:solidFill>
                  <a:prstClr val="black"/>
                </a:solidFill>
              </a:rPr>
              <a:t>確定診断は、組織中好酸球数：</a:t>
            </a:r>
            <a:r>
              <a:rPr kumimoji="0" lang="en-US" altLang="ja-JP" kern="0" dirty="0">
                <a:solidFill>
                  <a:prstClr val="black"/>
                </a:solidFill>
              </a:rPr>
              <a:t>70</a:t>
            </a:r>
            <a:r>
              <a:rPr kumimoji="0" lang="ja-JP" altLang="en-US" kern="0" dirty="0">
                <a:solidFill>
                  <a:prstClr val="black"/>
                </a:solidFill>
              </a:rPr>
              <a:t>個以上</a:t>
            </a:r>
            <a:endParaRPr kumimoji="0" lang="en-US" altLang="ja-JP" kern="0" dirty="0">
              <a:solidFill>
                <a:prstClr val="black"/>
              </a:solidFill>
            </a:endParaRPr>
          </a:p>
        </p:txBody>
      </p:sp>
    </p:spTree>
    <p:extLst>
      <p:ext uri="{BB962C8B-B14F-4D97-AF65-F5344CB8AC3E}">
        <p14:creationId xmlns:p14="http://schemas.microsoft.com/office/powerpoint/2010/main" val="3683309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正方形/長方形 82"/>
          <p:cNvSpPr/>
          <p:nvPr/>
        </p:nvSpPr>
        <p:spPr>
          <a:xfrm>
            <a:off x="1" y="-7551"/>
            <a:ext cx="12192000" cy="830578"/>
          </a:xfrm>
          <a:prstGeom prst="rect">
            <a:avLst/>
          </a:prstGeom>
          <a:gradFill>
            <a:gsLst>
              <a:gs pos="0">
                <a:srgbClr val="00003B"/>
              </a:gs>
              <a:gs pos="100000">
                <a:srgbClr val="00008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 name="Text Box 30"/>
          <p:cNvSpPr txBox="1">
            <a:spLocks noChangeArrowheads="1"/>
          </p:cNvSpPr>
          <p:nvPr/>
        </p:nvSpPr>
        <p:spPr bwMode="auto">
          <a:xfrm>
            <a:off x="1143000" y="58059"/>
            <a:ext cx="9906000" cy="707886"/>
          </a:xfrm>
          <a:prstGeom prst="rect">
            <a:avLst/>
          </a:prstGeom>
          <a:noFill/>
          <a:ln w="9525">
            <a:noFill/>
            <a:miter lim="800000"/>
            <a:headEnd/>
            <a:tailEnd/>
          </a:ln>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50000"/>
              </a:spcBef>
              <a:buFontTx/>
              <a:buNone/>
            </a:pPr>
            <a:r>
              <a:rPr lang="ja-JP" altLang="en-US" sz="4000" b="1" dirty="0">
                <a:solidFill>
                  <a:schemeClr val="bg1"/>
                </a:solidFill>
                <a:latin typeface="+mn-lt"/>
                <a:ea typeface="+mn-ea"/>
              </a:rPr>
              <a:t>投与スケジュール</a:t>
            </a:r>
          </a:p>
        </p:txBody>
      </p:sp>
      <p:sp>
        <p:nvSpPr>
          <p:cNvPr id="170" name="テキスト ボックス 169"/>
          <p:cNvSpPr txBox="1"/>
          <p:nvPr/>
        </p:nvSpPr>
        <p:spPr>
          <a:xfrm>
            <a:off x="1238007" y="996628"/>
            <a:ext cx="6732000" cy="461665"/>
          </a:xfrm>
          <a:prstGeom prst="rect">
            <a:avLst/>
          </a:prstGeom>
          <a:noFill/>
        </p:spPr>
        <p:txBody>
          <a:bodyPr wrap="square" rtlCol="0">
            <a:spAutoFit/>
          </a:bodyPr>
          <a:lstStyle/>
          <a:p>
            <a:pPr marL="457200" indent="-457200">
              <a:buFont typeface="Wingdings" panose="05000000000000000000" pitchFamily="2" charset="2"/>
              <a:buChar char="n"/>
            </a:pPr>
            <a:r>
              <a:rPr kumimoji="0" lang="ja-JP" altLang="en-US" sz="2400" kern="0" dirty="0">
                <a:solidFill>
                  <a:prstClr val="black"/>
                </a:solidFill>
              </a:rPr>
              <a:t>アトピー性皮膚炎、結節性痒疹、喘息</a:t>
            </a:r>
            <a:endParaRPr kumimoji="0" lang="ja-JP" altLang="en-US" b="1" kern="0" dirty="0">
              <a:solidFill>
                <a:prstClr val="black"/>
              </a:solidFill>
            </a:endParaRPr>
          </a:p>
        </p:txBody>
      </p:sp>
      <p:grpSp>
        <p:nvGrpSpPr>
          <p:cNvPr id="8" name="グループ化 7"/>
          <p:cNvGrpSpPr/>
          <p:nvPr/>
        </p:nvGrpSpPr>
        <p:grpSpPr>
          <a:xfrm>
            <a:off x="1492805" y="1438205"/>
            <a:ext cx="8891746" cy="965248"/>
            <a:chOff x="349805" y="1307576"/>
            <a:chExt cx="8891746" cy="965248"/>
          </a:xfrm>
        </p:grpSpPr>
        <p:cxnSp>
          <p:nvCxnSpPr>
            <p:cNvPr id="102" name="直線矢印コネクタ 101"/>
            <p:cNvCxnSpPr/>
            <p:nvPr/>
          </p:nvCxnSpPr>
          <p:spPr bwMode="auto">
            <a:xfrm rot="5400000" flipH="1" flipV="1">
              <a:off x="4618500" y="2110013"/>
              <a:ext cx="324000" cy="162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 name="直線矢印コネクタ 102"/>
            <p:cNvCxnSpPr/>
            <p:nvPr/>
          </p:nvCxnSpPr>
          <p:spPr bwMode="auto">
            <a:xfrm rot="5400000" flipH="1" flipV="1">
              <a:off x="5637659" y="1808319"/>
              <a:ext cx="116930" cy="1620"/>
            </a:xfrm>
            <a:prstGeom prst="straightConnector1">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4" name="直線矢印コネクタ 103"/>
            <p:cNvCxnSpPr/>
            <p:nvPr/>
          </p:nvCxnSpPr>
          <p:spPr bwMode="auto">
            <a:xfrm rot="5400000" flipH="1" flipV="1">
              <a:off x="6545833" y="1810235"/>
              <a:ext cx="116931" cy="1620"/>
            </a:xfrm>
            <a:prstGeom prst="straightConnector1">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1" name="直線矢印コネクタ 100"/>
            <p:cNvCxnSpPr/>
            <p:nvPr/>
          </p:nvCxnSpPr>
          <p:spPr bwMode="auto">
            <a:xfrm>
              <a:off x="961551" y="1865678"/>
              <a:ext cx="8280000" cy="1209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7" name="テキスト ボックス 40"/>
            <p:cNvSpPr txBox="1">
              <a:spLocks noChangeArrowheads="1"/>
            </p:cNvSpPr>
            <p:nvPr/>
          </p:nvSpPr>
          <p:spPr bwMode="auto">
            <a:xfrm>
              <a:off x="6454226" y="1307576"/>
              <a:ext cx="3145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8500">
                  <a:solidFill>
                    <a:schemeClr val="tx1"/>
                  </a:solidFill>
                  <a:latin typeface="Calibri" panose="020F0502020204030204" pitchFamily="34" charset="0"/>
                  <a:ea typeface="ＭＳ Ｐゴシック" panose="020B0600070205080204" pitchFamily="50" charset="-128"/>
                </a:defRPr>
              </a:lvl1pPr>
              <a:lvl2pPr marL="742950" indent="-285750" eaLnBrk="0" hangingPunct="0">
                <a:defRPr kumimoji="1" sz="8500">
                  <a:solidFill>
                    <a:schemeClr val="tx1"/>
                  </a:solidFill>
                  <a:latin typeface="Calibri" panose="020F0502020204030204" pitchFamily="34" charset="0"/>
                  <a:ea typeface="ＭＳ Ｐゴシック" panose="020B0600070205080204" pitchFamily="50" charset="-128"/>
                </a:defRPr>
              </a:lvl2pPr>
              <a:lvl3pPr marL="1143000" indent="-228600" eaLnBrk="0" hangingPunct="0">
                <a:defRPr kumimoji="1" sz="8500">
                  <a:solidFill>
                    <a:schemeClr val="tx1"/>
                  </a:solidFill>
                  <a:latin typeface="Calibri" panose="020F0502020204030204" pitchFamily="34" charset="0"/>
                  <a:ea typeface="ＭＳ Ｐゴシック" panose="020B0600070205080204" pitchFamily="50" charset="-128"/>
                </a:defRPr>
              </a:lvl3pPr>
              <a:lvl4pPr marL="1600200" indent="-228600" eaLnBrk="0" hangingPunct="0">
                <a:defRPr kumimoji="1" sz="8500">
                  <a:solidFill>
                    <a:schemeClr val="tx1"/>
                  </a:solidFill>
                  <a:latin typeface="Calibri" panose="020F0502020204030204" pitchFamily="34" charset="0"/>
                  <a:ea typeface="ＭＳ Ｐゴシック" panose="020B0600070205080204" pitchFamily="50" charset="-128"/>
                </a:defRPr>
              </a:lvl4pPr>
              <a:lvl5pPr marL="2057400" indent="-228600" eaLnBrk="0" hangingPunct="0">
                <a:defRPr kumimoji="1" sz="8500">
                  <a:solidFill>
                    <a:schemeClr val="tx1"/>
                  </a:solidFill>
                  <a:latin typeface="Calibri" panose="020F0502020204030204" pitchFamily="34" charset="0"/>
                  <a:ea typeface="ＭＳ Ｐゴシック" panose="020B0600070205080204" pitchFamily="50" charset="-128"/>
                </a:defRPr>
              </a:lvl5pPr>
              <a:lvl6pPr marL="2514600" indent="-228600" defTabSz="4319588" eaLnBrk="0" fontAlgn="base" hangingPunct="0">
                <a:spcBef>
                  <a:spcPct val="0"/>
                </a:spcBef>
                <a:spcAft>
                  <a:spcPct val="0"/>
                </a:spcAft>
                <a:defRPr kumimoji="1" sz="8500">
                  <a:solidFill>
                    <a:schemeClr val="tx1"/>
                  </a:solidFill>
                  <a:latin typeface="Calibri" panose="020F0502020204030204" pitchFamily="34" charset="0"/>
                  <a:ea typeface="ＭＳ Ｐゴシック" panose="020B0600070205080204" pitchFamily="50" charset="-128"/>
                </a:defRPr>
              </a:lvl6pPr>
              <a:lvl7pPr marL="2971800" indent="-228600" defTabSz="4319588" eaLnBrk="0" fontAlgn="base" hangingPunct="0">
                <a:spcBef>
                  <a:spcPct val="0"/>
                </a:spcBef>
                <a:spcAft>
                  <a:spcPct val="0"/>
                </a:spcAft>
                <a:defRPr kumimoji="1" sz="8500">
                  <a:solidFill>
                    <a:schemeClr val="tx1"/>
                  </a:solidFill>
                  <a:latin typeface="Calibri" panose="020F0502020204030204" pitchFamily="34" charset="0"/>
                  <a:ea typeface="ＭＳ Ｐゴシック" panose="020B0600070205080204" pitchFamily="50" charset="-128"/>
                </a:defRPr>
              </a:lvl7pPr>
              <a:lvl8pPr marL="3429000" indent="-228600" defTabSz="4319588" eaLnBrk="0" fontAlgn="base" hangingPunct="0">
                <a:spcBef>
                  <a:spcPct val="0"/>
                </a:spcBef>
                <a:spcAft>
                  <a:spcPct val="0"/>
                </a:spcAft>
                <a:defRPr kumimoji="1" sz="8500">
                  <a:solidFill>
                    <a:schemeClr val="tx1"/>
                  </a:solidFill>
                  <a:latin typeface="Calibri" panose="020F0502020204030204" pitchFamily="34" charset="0"/>
                  <a:ea typeface="ＭＳ Ｐゴシック" panose="020B0600070205080204" pitchFamily="50" charset="-128"/>
                </a:defRPr>
              </a:lvl8pPr>
              <a:lvl9pPr marL="3886200" indent="-228600" defTabSz="4319588" eaLnBrk="0" fontAlgn="base" hangingPunct="0">
                <a:spcBef>
                  <a:spcPct val="0"/>
                </a:spcBef>
                <a:spcAft>
                  <a:spcPct val="0"/>
                </a:spcAft>
                <a:defRPr kumimoji="1" sz="8500">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2000" dirty="0">
                  <a:latin typeface="+mn-lt"/>
                  <a:ea typeface="+mn-ea"/>
                  <a:cs typeface="Arial" panose="020B0604020202020204" pitchFamily="34" charset="0"/>
                </a:rPr>
                <a:t>6</a:t>
              </a:r>
              <a:endParaRPr lang="ja-JP" altLang="en-US" sz="2000" dirty="0">
                <a:latin typeface="+mn-lt"/>
                <a:ea typeface="+mn-ea"/>
                <a:cs typeface="Arial" panose="020B0604020202020204" pitchFamily="34" charset="0"/>
              </a:endParaRPr>
            </a:p>
          </p:txBody>
        </p:sp>
        <p:cxnSp>
          <p:nvCxnSpPr>
            <p:cNvPr id="109" name="直線矢印コネクタ 108"/>
            <p:cNvCxnSpPr/>
            <p:nvPr/>
          </p:nvCxnSpPr>
          <p:spPr bwMode="auto">
            <a:xfrm rot="5400000" flipH="1" flipV="1">
              <a:off x="8255660" y="2110013"/>
              <a:ext cx="324000" cy="162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0" name="直線矢印コネクタ 109"/>
            <p:cNvCxnSpPr/>
            <p:nvPr/>
          </p:nvCxnSpPr>
          <p:spPr bwMode="auto">
            <a:xfrm rot="5400000" flipH="1" flipV="1">
              <a:off x="2808143" y="2110013"/>
              <a:ext cx="324000" cy="162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2" name="直線矢印コネクタ 111"/>
            <p:cNvCxnSpPr/>
            <p:nvPr/>
          </p:nvCxnSpPr>
          <p:spPr bwMode="auto">
            <a:xfrm rot="5400000" flipH="1" flipV="1">
              <a:off x="6440927" y="2110013"/>
              <a:ext cx="324000" cy="162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4" name="直線矢印コネクタ 113"/>
            <p:cNvCxnSpPr/>
            <p:nvPr/>
          </p:nvCxnSpPr>
          <p:spPr bwMode="auto">
            <a:xfrm rot="5400000" flipH="1" flipV="1">
              <a:off x="978926" y="2110013"/>
              <a:ext cx="324000" cy="162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6" name="直線矢印コネクタ 115"/>
            <p:cNvCxnSpPr/>
            <p:nvPr/>
          </p:nvCxnSpPr>
          <p:spPr bwMode="auto">
            <a:xfrm rot="5400000" flipH="1" flipV="1">
              <a:off x="4729484" y="1808319"/>
              <a:ext cx="116930" cy="1621"/>
            </a:xfrm>
            <a:prstGeom prst="straightConnector1">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7" name="直線矢印コネクタ 116"/>
            <p:cNvCxnSpPr/>
            <p:nvPr/>
          </p:nvCxnSpPr>
          <p:spPr bwMode="auto">
            <a:xfrm rot="5400000" flipH="1" flipV="1">
              <a:off x="3821308" y="1808319"/>
              <a:ext cx="116930" cy="1620"/>
            </a:xfrm>
            <a:prstGeom prst="straightConnector1">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8" name="直線矢印コネクタ 117"/>
            <p:cNvCxnSpPr/>
            <p:nvPr/>
          </p:nvCxnSpPr>
          <p:spPr bwMode="auto">
            <a:xfrm rot="5400000" flipH="1" flipV="1">
              <a:off x="2913133" y="1808319"/>
              <a:ext cx="116930" cy="1620"/>
            </a:xfrm>
            <a:prstGeom prst="straightConnector1">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9" name="直線矢印コネクタ 118"/>
            <p:cNvCxnSpPr/>
            <p:nvPr/>
          </p:nvCxnSpPr>
          <p:spPr bwMode="auto">
            <a:xfrm rot="5400000" flipH="1" flipV="1">
              <a:off x="2004958" y="1808319"/>
              <a:ext cx="116930" cy="1621"/>
            </a:xfrm>
            <a:prstGeom prst="straightConnector1">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20" name="直線矢印コネクタ 119"/>
            <p:cNvCxnSpPr/>
            <p:nvPr/>
          </p:nvCxnSpPr>
          <p:spPr bwMode="auto">
            <a:xfrm rot="5400000" flipH="1" flipV="1">
              <a:off x="1096782" y="1808319"/>
              <a:ext cx="116930" cy="1621"/>
            </a:xfrm>
            <a:prstGeom prst="straightConnector1">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26" name="直線矢印コネクタ 125"/>
            <p:cNvCxnSpPr/>
            <p:nvPr/>
          </p:nvCxnSpPr>
          <p:spPr bwMode="auto">
            <a:xfrm rot="5400000" flipH="1" flipV="1">
              <a:off x="7454008" y="1806841"/>
              <a:ext cx="116931" cy="1620"/>
            </a:xfrm>
            <a:prstGeom prst="straightConnector1">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0" name="テキスト ボックス 39"/>
            <p:cNvSpPr txBox="1">
              <a:spLocks noChangeArrowheads="1"/>
            </p:cNvSpPr>
            <p:nvPr/>
          </p:nvSpPr>
          <p:spPr bwMode="auto">
            <a:xfrm>
              <a:off x="997091" y="1307576"/>
              <a:ext cx="3145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8500">
                  <a:solidFill>
                    <a:schemeClr val="tx1"/>
                  </a:solidFill>
                  <a:latin typeface="Calibri" panose="020F0502020204030204" pitchFamily="34" charset="0"/>
                  <a:ea typeface="ＭＳ Ｐゴシック" panose="020B0600070205080204" pitchFamily="50" charset="-128"/>
                </a:defRPr>
              </a:lvl1pPr>
              <a:lvl2pPr marL="742950" indent="-285750" eaLnBrk="0" hangingPunct="0">
                <a:defRPr kumimoji="1" sz="8500">
                  <a:solidFill>
                    <a:schemeClr val="tx1"/>
                  </a:solidFill>
                  <a:latin typeface="Calibri" panose="020F0502020204030204" pitchFamily="34" charset="0"/>
                  <a:ea typeface="ＭＳ Ｐゴシック" panose="020B0600070205080204" pitchFamily="50" charset="-128"/>
                </a:defRPr>
              </a:lvl2pPr>
              <a:lvl3pPr marL="1143000" indent="-228600" eaLnBrk="0" hangingPunct="0">
                <a:defRPr kumimoji="1" sz="8500">
                  <a:solidFill>
                    <a:schemeClr val="tx1"/>
                  </a:solidFill>
                  <a:latin typeface="Calibri" panose="020F0502020204030204" pitchFamily="34" charset="0"/>
                  <a:ea typeface="ＭＳ Ｐゴシック" panose="020B0600070205080204" pitchFamily="50" charset="-128"/>
                </a:defRPr>
              </a:lvl3pPr>
              <a:lvl4pPr marL="1600200" indent="-228600" eaLnBrk="0" hangingPunct="0">
                <a:defRPr kumimoji="1" sz="8500">
                  <a:solidFill>
                    <a:schemeClr val="tx1"/>
                  </a:solidFill>
                  <a:latin typeface="Calibri" panose="020F0502020204030204" pitchFamily="34" charset="0"/>
                  <a:ea typeface="ＭＳ Ｐゴシック" panose="020B0600070205080204" pitchFamily="50" charset="-128"/>
                </a:defRPr>
              </a:lvl4pPr>
              <a:lvl5pPr marL="2057400" indent="-228600" eaLnBrk="0" hangingPunct="0">
                <a:defRPr kumimoji="1" sz="8500">
                  <a:solidFill>
                    <a:schemeClr val="tx1"/>
                  </a:solidFill>
                  <a:latin typeface="Calibri" panose="020F0502020204030204" pitchFamily="34" charset="0"/>
                  <a:ea typeface="ＭＳ Ｐゴシック" panose="020B0600070205080204" pitchFamily="50" charset="-128"/>
                </a:defRPr>
              </a:lvl5pPr>
              <a:lvl6pPr marL="2514600" indent="-228600" defTabSz="4319588" eaLnBrk="0" fontAlgn="base" hangingPunct="0">
                <a:spcBef>
                  <a:spcPct val="0"/>
                </a:spcBef>
                <a:spcAft>
                  <a:spcPct val="0"/>
                </a:spcAft>
                <a:defRPr kumimoji="1" sz="8500">
                  <a:solidFill>
                    <a:schemeClr val="tx1"/>
                  </a:solidFill>
                  <a:latin typeface="Calibri" panose="020F0502020204030204" pitchFamily="34" charset="0"/>
                  <a:ea typeface="ＭＳ Ｐゴシック" panose="020B0600070205080204" pitchFamily="50" charset="-128"/>
                </a:defRPr>
              </a:lvl6pPr>
              <a:lvl7pPr marL="2971800" indent="-228600" defTabSz="4319588" eaLnBrk="0" fontAlgn="base" hangingPunct="0">
                <a:spcBef>
                  <a:spcPct val="0"/>
                </a:spcBef>
                <a:spcAft>
                  <a:spcPct val="0"/>
                </a:spcAft>
                <a:defRPr kumimoji="1" sz="8500">
                  <a:solidFill>
                    <a:schemeClr val="tx1"/>
                  </a:solidFill>
                  <a:latin typeface="Calibri" panose="020F0502020204030204" pitchFamily="34" charset="0"/>
                  <a:ea typeface="ＭＳ Ｐゴシック" panose="020B0600070205080204" pitchFamily="50" charset="-128"/>
                </a:defRPr>
              </a:lvl7pPr>
              <a:lvl8pPr marL="3429000" indent="-228600" defTabSz="4319588" eaLnBrk="0" fontAlgn="base" hangingPunct="0">
                <a:spcBef>
                  <a:spcPct val="0"/>
                </a:spcBef>
                <a:spcAft>
                  <a:spcPct val="0"/>
                </a:spcAft>
                <a:defRPr kumimoji="1" sz="8500">
                  <a:solidFill>
                    <a:schemeClr val="tx1"/>
                  </a:solidFill>
                  <a:latin typeface="Calibri" panose="020F0502020204030204" pitchFamily="34" charset="0"/>
                  <a:ea typeface="ＭＳ Ｐゴシック" panose="020B0600070205080204" pitchFamily="50" charset="-128"/>
                </a:defRPr>
              </a:lvl8pPr>
              <a:lvl9pPr marL="3886200" indent="-228600" defTabSz="4319588" eaLnBrk="0" fontAlgn="base" hangingPunct="0">
                <a:spcBef>
                  <a:spcPct val="0"/>
                </a:spcBef>
                <a:spcAft>
                  <a:spcPct val="0"/>
                </a:spcAft>
                <a:defRPr kumimoji="1" sz="8500">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2000" dirty="0">
                  <a:latin typeface="+mn-lt"/>
                  <a:ea typeface="+mn-ea"/>
                  <a:cs typeface="Arial" panose="020B0604020202020204" pitchFamily="34" charset="0"/>
                </a:rPr>
                <a:t>0</a:t>
              </a:r>
              <a:endParaRPr lang="ja-JP" altLang="en-US" sz="2000" dirty="0">
                <a:latin typeface="+mn-lt"/>
                <a:ea typeface="+mn-ea"/>
                <a:cs typeface="Arial" panose="020B0604020202020204" pitchFamily="34" charset="0"/>
              </a:endParaRPr>
            </a:p>
          </p:txBody>
        </p:sp>
        <p:sp>
          <p:nvSpPr>
            <p:cNvPr id="106" name="テキスト ボックス 39"/>
            <p:cNvSpPr txBox="1">
              <a:spLocks noChangeArrowheads="1"/>
            </p:cNvSpPr>
            <p:nvPr/>
          </p:nvSpPr>
          <p:spPr bwMode="auto">
            <a:xfrm>
              <a:off x="349805" y="1307576"/>
              <a:ext cx="8341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8500">
                  <a:solidFill>
                    <a:schemeClr val="tx1"/>
                  </a:solidFill>
                  <a:latin typeface="Calibri" panose="020F0502020204030204" pitchFamily="34" charset="0"/>
                  <a:ea typeface="ＭＳ Ｐゴシック" panose="020B0600070205080204" pitchFamily="50" charset="-128"/>
                </a:defRPr>
              </a:lvl1pPr>
              <a:lvl2pPr marL="742950" indent="-285750" eaLnBrk="0" hangingPunct="0">
                <a:defRPr kumimoji="1" sz="8500">
                  <a:solidFill>
                    <a:schemeClr val="tx1"/>
                  </a:solidFill>
                  <a:latin typeface="Calibri" panose="020F0502020204030204" pitchFamily="34" charset="0"/>
                  <a:ea typeface="ＭＳ Ｐゴシック" panose="020B0600070205080204" pitchFamily="50" charset="-128"/>
                </a:defRPr>
              </a:lvl2pPr>
              <a:lvl3pPr marL="1143000" indent="-228600" eaLnBrk="0" hangingPunct="0">
                <a:defRPr kumimoji="1" sz="8500">
                  <a:solidFill>
                    <a:schemeClr val="tx1"/>
                  </a:solidFill>
                  <a:latin typeface="Calibri" panose="020F0502020204030204" pitchFamily="34" charset="0"/>
                  <a:ea typeface="ＭＳ Ｐゴシック" panose="020B0600070205080204" pitchFamily="50" charset="-128"/>
                </a:defRPr>
              </a:lvl3pPr>
              <a:lvl4pPr marL="1600200" indent="-228600" eaLnBrk="0" hangingPunct="0">
                <a:defRPr kumimoji="1" sz="8500">
                  <a:solidFill>
                    <a:schemeClr val="tx1"/>
                  </a:solidFill>
                  <a:latin typeface="Calibri" panose="020F0502020204030204" pitchFamily="34" charset="0"/>
                  <a:ea typeface="ＭＳ Ｐゴシック" panose="020B0600070205080204" pitchFamily="50" charset="-128"/>
                </a:defRPr>
              </a:lvl4pPr>
              <a:lvl5pPr marL="2057400" indent="-228600" eaLnBrk="0" hangingPunct="0">
                <a:defRPr kumimoji="1" sz="8500">
                  <a:solidFill>
                    <a:schemeClr val="tx1"/>
                  </a:solidFill>
                  <a:latin typeface="Calibri" panose="020F0502020204030204" pitchFamily="34" charset="0"/>
                  <a:ea typeface="ＭＳ Ｐゴシック" panose="020B0600070205080204" pitchFamily="50" charset="-128"/>
                </a:defRPr>
              </a:lvl5pPr>
              <a:lvl6pPr marL="2514600" indent="-228600" defTabSz="4319588" eaLnBrk="0" fontAlgn="base" hangingPunct="0">
                <a:spcBef>
                  <a:spcPct val="0"/>
                </a:spcBef>
                <a:spcAft>
                  <a:spcPct val="0"/>
                </a:spcAft>
                <a:defRPr kumimoji="1" sz="8500">
                  <a:solidFill>
                    <a:schemeClr val="tx1"/>
                  </a:solidFill>
                  <a:latin typeface="Calibri" panose="020F0502020204030204" pitchFamily="34" charset="0"/>
                  <a:ea typeface="ＭＳ Ｐゴシック" panose="020B0600070205080204" pitchFamily="50" charset="-128"/>
                </a:defRPr>
              </a:lvl6pPr>
              <a:lvl7pPr marL="2971800" indent="-228600" defTabSz="4319588" eaLnBrk="0" fontAlgn="base" hangingPunct="0">
                <a:spcBef>
                  <a:spcPct val="0"/>
                </a:spcBef>
                <a:spcAft>
                  <a:spcPct val="0"/>
                </a:spcAft>
                <a:defRPr kumimoji="1" sz="8500">
                  <a:solidFill>
                    <a:schemeClr val="tx1"/>
                  </a:solidFill>
                  <a:latin typeface="Calibri" panose="020F0502020204030204" pitchFamily="34" charset="0"/>
                  <a:ea typeface="ＭＳ Ｐゴシック" panose="020B0600070205080204" pitchFamily="50" charset="-128"/>
                </a:defRPr>
              </a:lvl7pPr>
              <a:lvl8pPr marL="3429000" indent="-228600" defTabSz="4319588" eaLnBrk="0" fontAlgn="base" hangingPunct="0">
                <a:spcBef>
                  <a:spcPct val="0"/>
                </a:spcBef>
                <a:spcAft>
                  <a:spcPct val="0"/>
                </a:spcAft>
                <a:defRPr kumimoji="1" sz="8500">
                  <a:solidFill>
                    <a:schemeClr val="tx1"/>
                  </a:solidFill>
                  <a:latin typeface="Calibri" panose="020F0502020204030204" pitchFamily="34" charset="0"/>
                  <a:ea typeface="ＭＳ Ｐゴシック" panose="020B0600070205080204" pitchFamily="50" charset="-128"/>
                </a:defRPr>
              </a:lvl8pPr>
              <a:lvl9pPr marL="3886200" indent="-228600" defTabSz="4319588" eaLnBrk="0" fontAlgn="base" hangingPunct="0">
                <a:spcBef>
                  <a:spcPct val="0"/>
                </a:spcBef>
                <a:spcAft>
                  <a:spcPct val="0"/>
                </a:spcAft>
                <a:defRPr kumimoji="1" sz="8500">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2000" dirty="0">
                  <a:latin typeface="+mn-lt"/>
                  <a:ea typeface="+mn-ea"/>
                  <a:cs typeface="Arial" panose="020B0604020202020204" pitchFamily="34" charset="0"/>
                </a:rPr>
                <a:t>Week </a:t>
              </a:r>
              <a:endParaRPr lang="ja-JP" altLang="en-US" sz="2000" dirty="0">
                <a:latin typeface="+mn-lt"/>
                <a:ea typeface="+mn-ea"/>
                <a:cs typeface="Arial" panose="020B0604020202020204" pitchFamily="34" charset="0"/>
              </a:endParaRPr>
            </a:p>
          </p:txBody>
        </p:sp>
        <p:sp>
          <p:nvSpPr>
            <p:cNvPr id="124" name="テキスト ボックス 39"/>
            <p:cNvSpPr txBox="1">
              <a:spLocks noChangeArrowheads="1"/>
            </p:cNvSpPr>
            <p:nvPr/>
          </p:nvSpPr>
          <p:spPr bwMode="auto">
            <a:xfrm>
              <a:off x="2828201" y="1307576"/>
              <a:ext cx="3145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8500">
                  <a:solidFill>
                    <a:schemeClr val="tx1"/>
                  </a:solidFill>
                  <a:latin typeface="Calibri" panose="020F0502020204030204" pitchFamily="34" charset="0"/>
                  <a:ea typeface="ＭＳ Ｐゴシック" panose="020B0600070205080204" pitchFamily="50" charset="-128"/>
                </a:defRPr>
              </a:lvl1pPr>
              <a:lvl2pPr marL="742950" indent="-285750" eaLnBrk="0" hangingPunct="0">
                <a:defRPr kumimoji="1" sz="8500">
                  <a:solidFill>
                    <a:schemeClr val="tx1"/>
                  </a:solidFill>
                  <a:latin typeface="Calibri" panose="020F0502020204030204" pitchFamily="34" charset="0"/>
                  <a:ea typeface="ＭＳ Ｐゴシック" panose="020B0600070205080204" pitchFamily="50" charset="-128"/>
                </a:defRPr>
              </a:lvl2pPr>
              <a:lvl3pPr marL="1143000" indent="-228600" eaLnBrk="0" hangingPunct="0">
                <a:defRPr kumimoji="1" sz="8500">
                  <a:solidFill>
                    <a:schemeClr val="tx1"/>
                  </a:solidFill>
                  <a:latin typeface="Calibri" panose="020F0502020204030204" pitchFamily="34" charset="0"/>
                  <a:ea typeface="ＭＳ Ｐゴシック" panose="020B0600070205080204" pitchFamily="50" charset="-128"/>
                </a:defRPr>
              </a:lvl3pPr>
              <a:lvl4pPr marL="1600200" indent="-228600" eaLnBrk="0" hangingPunct="0">
                <a:defRPr kumimoji="1" sz="8500">
                  <a:solidFill>
                    <a:schemeClr val="tx1"/>
                  </a:solidFill>
                  <a:latin typeface="Calibri" panose="020F0502020204030204" pitchFamily="34" charset="0"/>
                  <a:ea typeface="ＭＳ Ｐゴシック" panose="020B0600070205080204" pitchFamily="50" charset="-128"/>
                </a:defRPr>
              </a:lvl4pPr>
              <a:lvl5pPr marL="2057400" indent="-228600" eaLnBrk="0" hangingPunct="0">
                <a:defRPr kumimoji="1" sz="8500">
                  <a:solidFill>
                    <a:schemeClr val="tx1"/>
                  </a:solidFill>
                  <a:latin typeface="Calibri" panose="020F0502020204030204" pitchFamily="34" charset="0"/>
                  <a:ea typeface="ＭＳ Ｐゴシック" panose="020B0600070205080204" pitchFamily="50" charset="-128"/>
                </a:defRPr>
              </a:lvl5pPr>
              <a:lvl6pPr marL="2514600" indent="-228600" defTabSz="4319588" eaLnBrk="0" fontAlgn="base" hangingPunct="0">
                <a:spcBef>
                  <a:spcPct val="0"/>
                </a:spcBef>
                <a:spcAft>
                  <a:spcPct val="0"/>
                </a:spcAft>
                <a:defRPr kumimoji="1" sz="8500">
                  <a:solidFill>
                    <a:schemeClr val="tx1"/>
                  </a:solidFill>
                  <a:latin typeface="Calibri" panose="020F0502020204030204" pitchFamily="34" charset="0"/>
                  <a:ea typeface="ＭＳ Ｐゴシック" panose="020B0600070205080204" pitchFamily="50" charset="-128"/>
                </a:defRPr>
              </a:lvl6pPr>
              <a:lvl7pPr marL="2971800" indent="-228600" defTabSz="4319588" eaLnBrk="0" fontAlgn="base" hangingPunct="0">
                <a:spcBef>
                  <a:spcPct val="0"/>
                </a:spcBef>
                <a:spcAft>
                  <a:spcPct val="0"/>
                </a:spcAft>
                <a:defRPr kumimoji="1" sz="8500">
                  <a:solidFill>
                    <a:schemeClr val="tx1"/>
                  </a:solidFill>
                  <a:latin typeface="Calibri" panose="020F0502020204030204" pitchFamily="34" charset="0"/>
                  <a:ea typeface="ＭＳ Ｐゴシック" panose="020B0600070205080204" pitchFamily="50" charset="-128"/>
                </a:defRPr>
              </a:lvl7pPr>
              <a:lvl8pPr marL="3429000" indent="-228600" defTabSz="4319588" eaLnBrk="0" fontAlgn="base" hangingPunct="0">
                <a:spcBef>
                  <a:spcPct val="0"/>
                </a:spcBef>
                <a:spcAft>
                  <a:spcPct val="0"/>
                </a:spcAft>
                <a:defRPr kumimoji="1" sz="8500">
                  <a:solidFill>
                    <a:schemeClr val="tx1"/>
                  </a:solidFill>
                  <a:latin typeface="Calibri" panose="020F0502020204030204" pitchFamily="34" charset="0"/>
                  <a:ea typeface="ＭＳ Ｐゴシック" panose="020B0600070205080204" pitchFamily="50" charset="-128"/>
                </a:defRPr>
              </a:lvl8pPr>
              <a:lvl9pPr marL="3886200" indent="-228600" defTabSz="4319588" eaLnBrk="0" fontAlgn="base" hangingPunct="0">
                <a:spcBef>
                  <a:spcPct val="0"/>
                </a:spcBef>
                <a:spcAft>
                  <a:spcPct val="0"/>
                </a:spcAft>
                <a:defRPr kumimoji="1" sz="8500">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2000" dirty="0">
                  <a:latin typeface="+mn-lt"/>
                  <a:ea typeface="+mn-ea"/>
                  <a:cs typeface="Arial" panose="020B0604020202020204" pitchFamily="34" charset="0"/>
                </a:rPr>
                <a:t>2</a:t>
              </a:r>
              <a:endParaRPr lang="ja-JP" altLang="en-US" sz="2000" dirty="0">
                <a:latin typeface="+mn-lt"/>
                <a:ea typeface="+mn-ea"/>
                <a:cs typeface="Arial" panose="020B0604020202020204" pitchFamily="34" charset="0"/>
              </a:endParaRPr>
            </a:p>
          </p:txBody>
        </p:sp>
        <p:sp>
          <p:nvSpPr>
            <p:cNvPr id="132" name="テキスト ボックス 39"/>
            <p:cNvSpPr txBox="1">
              <a:spLocks noChangeArrowheads="1"/>
            </p:cNvSpPr>
            <p:nvPr/>
          </p:nvSpPr>
          <p:spPr bwMode="auto">
            <a:xfrm>
              <a:off x="4633911" y="1307576"/>
              <a:ext cx="3145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8500">
                  <a:solidFill>
                    <a:schemeClr val="tx1"/>
                  </a:solidFill>
                  <a:latin typeface="Calibri" panose="020F0502020204030204" pitchFamily="34" charset="0"/>
                  <a:ea typeface="ＭＳ Ｐゴシック" panose="020B0600070205080204" pitchFamily="50" charset="-128"/>
                </a:defRPr>
              </a:lvl1pPr>
              <a:lvl2pPr marL="742950" indent="-285750" eaLnBrk="0" hangingPunct="0">
                <a:defRPr kumimoji="1" sz="8500">
                  <a:solidFill>
                    <a:schemeClr val="tx1"/>
                  </a:solidFill>
                  <a:latin typeface="Calibri" panose="020F0502020204030204" pitchFamily="34" charset="0"/>
                  <a:ea typeface="ＭＳ Ｐゴシック" panose="020B0600070205080204" pitchFamily="50" charset="-128"/>
                </a:defRPr>
              </a:lvl2pPr>
              <a:lvl3pPr marL="1143000" indent="-228600" eaLnBrk="0" hangingPunct="0">
                <a:defRPr kumimoji="1" sz="8500">
                  <a:solidFill>
                    <a:schemeClr val="tx1"/>
                  </a:solidFill>
                  <a:latin typeface="Calibri" panose="020F0502020204030204" pitchFamily="34" charset="0"/>
                  <a:ea typeface="ＭＳ Ｐゴシック" panose="020B0600070205080204" pitchFamily="50" charset="-128"/>
                </a:defRPr>
              </a:lvl3pPr>
              <a:lvl4pPr marL="1600200" indent="-228600" eaLnBrk="0" hangingPunct="0">
                <a:defRPr kumimoji="1" sz="8500">
                  <a:solidFill>
                    <a:schemeClr val="tx1"/>
                  </a:solidFill>
                  <a:latin typeface="Calibri" panose="020F0502020204030204" pitchFamily="34" charset="0"/>
                  <a:ea typeface="ＭＳ Ｐゴシック" panose="020B0600070205080204" pitchFamily="50" charset="-128"/>
                </a:defRPr>
              </a:lvl4pPr>
              <a:lvl5pPr marL="2057400" indent="-228600" eaLnBrk="0" hangingPunct="0">
                <a:defRPr kumimoji="1" sz="8500">
                  <a:solidFill>
                    <a:schemeClr val="tx1"/>
                  </a:solidFill>
                  <a:latin typeface="Calibri" panose="020F0502020204030204" pitchFamily="34" charset="0"/>
                  <a:ea typeface="ＭＳ Ｐゴシック" panose="020B0600070205080204" pitchFamily="50" charset="-128"/>
                </a:defRPr>
              </a:lvl5pPr>
              <a:lvl6pPr marL="2514600" indent="-228600" defTabSz="4319588" eaLnBrk="0" fontAlgn="base" hangingPunct="0">
                <a:spcBef>
                  <a:spcPct val="0"/>
                </a:spcBef>
                <a:spcAft>
                  <a:spcPct val="0"/>
                </a:spcAft>
                <a:defRPr kumimoji="1" sz="8500">
                  <a:solidFill>
                    <a:schemeClr val="tx1"/>
                  </a:solidFill>
                  <a:latin typeface="Calibri" panose="020F0502020204030204" pitchFamily="34" charset="0"/>
                  <a:ea typeface="ＭＳ Ｐゴシック" panose="020B0600070205080204" pitchFamily="50" charset="-128"/>
                </a:defRPr>
              </a:lvl6pPr>
              <a:lvl7pPr marL="2971800" indent="-228600" defTabSz="4319588" eaLnBrk="0" fontAlgn="base" hangingPunct="0">
                <a:spcBef>
                  <a:spcPct val="0"/>
                </a:spcBef>
                <a:spcAft>
                  <a:spcPct val="0"/>
                </a:spcAft>
                <a:defRPr kumimoji="1" sz="8500">
                  <a:solidFill>
                    <a:schemeClr val="tx1"/>
                  </a:solidFill>
                  <a:latin typeface="Calibri" panose="020F0502020204030204" pitchFamily="34" charset="0"/>
                  <a:ea typeface="ＭＳ Ｐゴシック" panose="020B0600070205080204" pitchFamily="50" charset="-128"/>
                </a:defRPr>
              </a:lvl7pPr>
              <a:lvl8pPr marL="3429000" indent="-228600" defTabSz="4319588" eaLnBrk="0" fontAlgn="base" hangingPunct="0">
                <a:spcBef>
                  <a:spcPct val="0"/>
                </a:spcBef>
                <a:spcAft>
                  <a:spcPct val="0"/>
                </a:spcAft>
                <a:defRPr kumimoji="1" sz="8500">
                  <a:solidFill>
                    <a:schemeClr val="tx1"/>
                  </a:solidFill>
                  <a:latin typeface="Calibri" panose="020F0502020204030204" pitchFamily="34" charset="0"/>
                  <a:ea typeface="ＭＳ Ｐゴシック" panose="020B0600070205080204" pitchFamily="50" charset="-128"/>
                </a:defRPr>
              </a:lvl8pPr>
              <a:lvl9pPr marL="3886200" indent="-228600" defTabSz="4319588" eaLnBrk="0" fontAlgn="base" hangingPunct="0">
                <a:spcBef>
                  <a:spcPct val="0"/>
                </a:spcBef>
                <a:spcAft>
                  <a:spcPct val="0"/>
                </a:spcAft>
                <a:defRPr kumimoji="1" sz="8500">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2000" dirty="0">
                  <a:latin typeface="+mn-lt"/>
                  <a:ea typeface="+mn-ea"/>
                  <a:cs typeface="Arial" panose="020B0604020202020204" pitchFamily="34" charset="0"/>
                </a:rPr>
                <a:t>4</a:t>
              </a:r>
              <a:endParaRPr lang="ja-JP" altLang="en-US" sz="2000" dirty="0">
                <a:latin typeface="+mn-lt"/>
                <a:ea typeface="+mn-ea"/>
                <a:cs typeface="Arial" panose="020B0604020202020204" pitchFamily="34" charset="0"/>
              </a:endParaRPr>
            </a:p>
          </p:txBody>
        </p:sp>
        <p:sp>
          <p:nvSpPr>
            <p:cNvPr id="134" name="テキスト ボックス 39"/>
            <p:cNvSpPr txBox="1">
              <a:spLocks noChangeArrowheads="1"/>
            </p:cNvSpPr>
            <p:nvPr/>
          </p:nvSpPr>
          <p:spPr bwMode="auto">
            <a:xfrm>
              <a:off x="8263065" y="1307576"/>
              <a:ext cx="3145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8500">
                  <a:solidFill>
                    <a:schemeClr val="tx1"/>
                  </a:solidFill>
                  <a:latin typeface="Calibri" panose="020F0502020204030204" pitchFamily="34" charset="0"/>
                  <a:ea typeface="ＭＳ Ｐゴシック" panose="020B0600070205080204" pitchFamily="50" charset="-128"/>
                </a:defRPr>
              </a:lvl1pPr>
              <a:lvl2pPr marL="742950" indent="-285750" eaLnBrk="0" hangingPunct="0">
                <a:defRPr kumimoji="1" sz="8500">
                  <a:solidFill>
                    <a:schemeClr val="tx1"/>
                  </a:solidFill>
                  <a:latin typeface="Calibri" panose="020F0502020204030204" pitchFamily="34" charset="0"/>
                  <a:ea typeface="ＭＳ Ｐゴシック" panose="020B0600070205080204" pitchFamily="50" charset="-128"/>
                </a:defRPr>
              </a:lvl2pPr>
              <a:lvl3pPr marL="1143000" indent="-228600" eaLnBrk="0" hangingPunct="0">
                <a:defRPr kumimoji="1" sz="8500">
                  <a:solidFill>
                    <a:schemeClr val="tx1"/>
                  </a:solidFill>
                  <a:latin typeface="Calibri" panose="020F0502020204030204" pitchFamily="34" charset="0"/>
                  <a:ea typeface="ＭＳ Ｐゴシック" panose="020B0600070205080204" pitchFamily="50" charset="-128"/>
                </a:defRPr>
              </a:lvl3pPr>
              <a:lvl4pPr marL="1600200" indent="-228600" eaLnBrk="0" hangingPunct="0">
                <a:defRPr kumimoji="1" sz="8500">
                  <a:solidFill>
                    <a:schemeClr val="tx1"/>
                  </a:solidFill>
                  <a:latin typeface="Calibri" panose="020F0502020204030204" pitchFamily="34" charset="0"/>
                  <a:ea typeface="ＭＳ Ｐゴシック" panose="020B0600070205080204" pitchFamily="50" charset="-128"/>
                </a:defRPr>
              </a:lvl4pPr>
              <a:lvl5pPr marL="2057400" indent="-228600" eaLnBrk="0" hangingPunct="0">
                <a:defRPr kumimoji="1" sz="8500">
                  <a:solidFill>
                    <a:schemeClr val="tx1"/>
                  </a:solidFill>
                  <a:latin typeface="Calibri" panose="020F0502020204030204" pitchFamily="34" charset="0"/>
                  <a:ea typeface="ＭＳ Ｐゴシック" panose="020B0600070205080204" pitchFamily="50" charset="-128"/>
                </a:defRPr>
              </a:lvl5pPr>
              <a:lvl6pPr marL="2514600" indent="-228600" defTabSz="4319588" eaLnBrk="0" fontAlgn="base" hangingPunct="0">
                <a:spcBef>
                  <a:spcPct val="0"/>
                </a:spcBef>
                <a:spcAft>
                  <a:spcPct val="0"/>
                </a:spcAft>
                <a:defRPr kumimoji="1" sz="8500">
                  <a:solidFill>
                    <a:schemeClr val="tx1"/>
                  </a:solidFill>
                  <a:latin typeface="Calibri" panose="020F0502020204030204" pitchFamily="34" charset="0"/>
                  <a:ea typeface="ＭＳ Ｐゴシック" panose="020B0600070205080204" pitchFamily="50" charset="-128"/>
                </a:defRPr>
              </a:lvl6pPr>
              <a:lvl7pPr marL="2971800" indent="-228600" defTabSz="4319588" eaLnBrk="0" fontAlgn="base" hangingPunct="0">
                <a:spcBef>
                  <a:spcPct val="0"/>
                </a:spcBef>
                <a:spcAft>
                  <a:spcPct val="0"/>
                </a:spcAft>
                <a:defRPr kumimoji="1" sz="8500">
                  <a:solidFill>
                    <a:schemeClr val="tx1"/>
                  </a:solidFill>
                  <a:latin typeface="Calibri" panose="020F0502020204030204" pitchFamily="34" charset="0"/>
                  <a:ea typeface="ＭＳ Ｐゴシック" panose="020B0600070205080204" pitchFamily="50" charset="-128"/>
                </a:defRPr>
              </a:lvl7pPr>
              <a:lvl8pPr marL="3429000" indent="-228600" defTabSz="4319588" eaLnBrk="0" fontAlgn="base" hangingPunct="0">
                <a:spcBef>
                  <a:spcPct val="0"/>
                </a:spcBef>
                <a:spcAft>
                  <a:spcPct val="0"/>
                </a:spcAft>
                <a:defRPr kumimoji="1" sz="8500">
                  <a:solidFill>
                    <a:schemeClr val="tx1"/>
                  </a:solidFill>
                  <a:latin typeface="Calibri" panose="020F0502020204030204" pitchFamily="34" charset="0"/>
                  <a:ea typeface="ＭＳ Ｐゴシック" panose="020B0600070205080204" pitchFamily="50" charset="-128"/>
                </a:defRPr>
              </a:lvl8pPr>
              <a:lvl9pPr marL="3886200" indent="-228600" defTabSz="4319588" eaLnBrk="0" fontAlgn="base" hangingPunct="0">
                <a:spcBef>
                  <a:spcPct val="0"/>
                </a:spcBef>
                <a:spcAft>
                  <a:spcPct val="0"/>
                </a:spcAft>
                <a:defRPr kumimoji="1" sz="8500">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2000" dirty="0">
                  <a:latin typeface="+mn-lt"/>
                  <a:ea typeface="+mn-ea"/>
                  <a:cs typeface="Arial" panose="020B0604020202020204" pitchFamily="34" charset="0"/>
                </a:rPr>
                <a:t>8</a:t>
              </a:r>
              <a:endParaRPr lang="ja-JP" altLang="en-US" sz="2000" dirty="0">
                <a:latin typeface="+mn-lt"/>
                <a:ea typeface="+mn-ea"/>
                <a:cs typeface="Arial" panose="020B0604020202020204" pitchFamily="34" charset="0"/>
              </a:endParaRPr>
            </a:p>
          </p:txBody>
        </p:sp>
        <p:cxnSp>
          <p:nvCxnSpPr>
            <p:cNvPr id="135" name="直線矢印コネクタ 134"/>
            <p:cNvCxnSpPr/>
            <p:nvPr/>
          </p:nvCxnSpPr>
          <p:spPr bwMode="auto">
            <a:xfrm rot="5400000" flipH="1" flipV="1">
              <a:off x="8362186" y="1806841"/>
              <a:ext cx="116931" cy="1620"/>
            </a:xfrm>
            <a:prstGeom prst="straightConnector1">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7" name="グループ化 6"/>
          <p:cNvGrpSpPr/>
          <p:nvPr/>
        </p:nvGrpSpPr>
        <p:grpSpPr>
          <a:xfrm>
            <a:off x="1741524" y="2599841"/>
            <a:ext cx="540000" cy="322136"/>
            <a:chOff x="598524" y="2469212"/>
            <a:chExt cx="540000" cy="322136"/>
          </a:xfrm>
        </p:grpSpPr>
        <p:sp>
          <p:nvSpPr>
            <p:cNvPr id="6" name="角丸四角形 5"/>
            <p:cNvSpPr/>
            <p:nvPr/>
          </p:nvSpPr>
          <p:spPr>
            <a:xfrm rot="-2700000">
              <a:off x="598524" y="2469212"/>
              <a:ext cx="540000" cy="144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6" name="角丸四角形 135"/>
            <p:cNvSpPr/>
            <p:nvPr/>
          </p:nvSpPr>
          <p:spPr>
            <a:xfrm rot="-2700000">
              <a:off x="636388" y="2647348"/>
              <a:ext cx="108000" cy="1440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137" name="グループ化 136"/>
          <p:cNvGrpSpPr/>
          <p:nvPr/>
        </p:nvGrpSpPr>
        <p:grpSpPr>
          <a:xfrm>
            <a:off x="9285073" y="2599841"/>
            <a:ext cx="540000" cy="322136"/>
            <a:chOff x="598524" y="2469212"/>
            <a:chExt cx="540000" cy="322136"/>
          </a:xfrm>
        </p:grpSpPr>
        <p:sp>
          <p:nvSpPr>
            <p:cNvPr id="138" name="角丸四角形 137"/>
            <p:cNvSpPr/>
            <p:nvPr/>
          </p:nvSpPr>
          <p:spPr>
            <a:xfrm rot="-2700000">
              <a:off x="598524" y="2469212"/>
              <a:ext cx="540000" cy="144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9" name="角丸四角形 138"/>
            <p:cNvSpPr/>
            <p:nvPr/>
          </p:nvSpPr>
          <p:spPr>
            <a:xfrm rot="-2700000">
              <a:off x="636388" y="2647348"/>
              <a:ext cx="108000" cy="1440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140" name="グループ化 139"/>
          <p:cNvGrpSpPr/>
          <p:nvPr/>
        </p:nvGrpSpPr>
        <p:grpSpPr>
          <a:xfrm>
            <a:off x="7468812" y="2599841"/>
            <a:ext cx="540000" cy="322136"/>
            <a:chOff x="598524" y="2469212"/>
            <a:chExt cx="540000" cy="322136"/>
          </a:xfrm>
        </p:grpSpPr>
        <p:sp>
          <p:nvSpPr>
            <p:cNvPr id="141" name="角丸四角形 140"/>
            <p:cNvSpPr/>
            <p:nvPr/>
          </p:nvSpPr>
          <p:spPr>
            <a:xfrm rot="-2700000">
              <a:off x="598524" y="2469212"/>
              <a:ext cx="540000" cy="144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2" name="角丸四角形 141"/>
            <p:cNvSpPr/>
            <p:nvPr/>
          </p:nvSpPr>
          <p:spPr>
            <a:xfrm rot="-2700000">
              <a:off x="636388" y="2647348"/>
              <a:ext cx="108000" cy="1440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143" name="グループ化 142"/>
          <p:cNvGrpSpPr/>
          <p:nvPr/>
        </p:nvGrpSpPr>
        <p:grpSpPr>
          <a:xfrm>
            <a:off x="5643802" y="2599841"/>
            <a:ext cx="540000" cy="322136"/>
            <a:chOff x="598524" y="2469212"/>
            <a:chExt cx="540000" cy="322136"/>
          </a:xfrm>
        </p:grpSpPr>
        <p:sp>
          <p:nvSpPr>
            <p:cNvPr id="144" name="角丸四角形 143"/>
            <p:cNvSpPr/>
            <p:nvPr/>
          </p:nvSpPr>
          <p:spPr>
            <a:xfrm rot="-2700000">
              <a:off x="598524" y="2469212"/>
              <a:ext cx="540000" cy="144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5" name="角丸四角形 144"/>
            <p:cNvSpPr/>
            <p:nvPr/>
          </p:nvSpPr>
          <p:spPr>
            <a:xfrm rot="-2700000">
              <a:off x="636388" y="2647348"/>
              <a:ext cx="108000" cy="1440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146" name="グループ化 145"/>
          <p:cNvGrpSpPr/>
          <p:nvPr/>
        </p:nvGrpSpPr>
        <p:grpSpPr>
          <a:xfrm>
            <a:off x="3842332" y="2599841"/>
            <a:ext cx="540000" cy="322136"/>
            <a:chOff x="598524" y="2469212"/>
            <a:chExt cx="540000" cy="322136"/>
          </a:xfrm>
        </p:grpSpPr>
        <p:sp>
          <p:nvSpPr>
            <p:cNvPr id="147" name="角丸四角形 146"/>
            <p:cNvSpPr/>
            <p:nvPr/>
          </p:nvSpPr>
          <p:spPr>
            <a:xfrm rot="-2700000">
              <a:off x="598524" y="2469212"/>
              <a:ext cx="540000" cy="144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8" name="角丸四角形 147"/>
            <p:cNvSpPr/>
            <p:nvPr/>
          </p:nvSpPr>
          <p:spPr>
            <a:xfrm rot="-2700000">
              <a:off x="636388" y="2647348"/>
              <a:ext cx="108000" cy="1440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149" name="グループ化 148"/>
          <p:cNvGrpSpPr/>
          <p:nvPr/>
        </p:nvGrpSpPr>
        <p:grpSpPr>
          <a:xfrm>
            <a:off x="2137273" y="2599841"/>
            <a:ext cx="540000" cy="322136"/>
            <a:chOff x="598524" y="2469212"/>
            <a:chExt cx="540000" cy="322136"/>
          </a:xfrm>
        </p:grpSpPr>
        <p:sp>
          <p:nvSpPr>
            <p:cNvPr id="150" name="角丸四角形 149"/>
            <p:cNvSpPr/>
            <p:nvPr/>
          </p:nvSpPr>
          <p:spPr>
            <a:xfrm rot="-2700000">
              <a:off x="598524" y="2469212"/>
              <a:ext cx="540000" cy="144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1" name="角丸四角形 150"/>
            <p:cNvSpPr/>
            <p:nvPr/>
          </p:nvSpPr>
          <p:spPr>
            <a:xfrm rot="-2700000">
              <a:off x="636388" y="2647348"/>
              <a:ext cx="108000" cy="1440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152" name="テキスト ボックス 151"/>
          <p:cNvSpPr txBox="1"/>
          <p:nvPr/>
        </p:nvSpPr>
        <p:spPr>
          <a:xfrm>
            <a:off x="1238007" y="3600144"/>
            <a:ext cx="6732000" cy="461665"/>
          </a:xfrm>
          <a:prstGeom prst="rect">
            <a:avLst/>
          </a:prstGeom>
          <a:noFill/>
        </p:spPr>
        <p:txBody>
          <a:bodyPr wrap="square" rtlCol="0">
            <a:spAutoFit/>
          </a:bodyPr>
          <a:lstStyle/>
          <a:p>
            <a:pPr marL="457200" indent="-457200">
              <a:buFont typeface="Wingdings" panose="05000000000000000000" pitchFamily="2" charset="2"/>
              <a:buChar char="n"/>
            </a:pPr>
            <a:r>
              <a:rPr kumimoji="0" lang="ja-JP" altLang="en-US" sz="2400" kern="0" dirty="0">
                <a:solidFill>
                  <a:prstClr val="black"/>
                </a:solidFill>
              </a:rPr>
              <a:t>慢性副鼻腔炎</a:t>
            </a:r>
            <a:endParaRPr kumimoji="0" lang="ja-JP" altLang="en-US" b="1" kern="0" dirty="0">
              <a:solidFill>
                <a:prstClr val="black"/>
              </a:solidFill>
            </a:endParaRPr>
          </a:p>
        </p:txBody>
      </p:sp>
      <p:grpSp>
        <p:nvGrpSpPr>
          <p:cNvPr id="153" name="グループ化 152"/>
          <p:cNvGrpSpPr/>
          <p:nvPr/>
        </p:nvGrpSpPr>
        <p:grpSpPr>
          <a:xfrm>
            <a:off x="1492805" y="4041721"/>
            <a:ext cx="8891746" cy="965248"/>
            <a:chOff x="349805" y="1307576"/>
            <a:chExt cx="8891746" cy="965248"/>
          </a:xfrm>
        </p:grpSpPr>
        <p:cxnSp>
          <p:nvCxnSpPr>
            <p:cNvPr id="154" name="直線矢印コネクタ 153"/>
            <p:cNvCxnSpPr/>
            <p:nvPr/>
          </p:nvCxnSpPr>
          <p:spPr bwMode="auto">
            <a:xfrm rot="5400000" flipH="1" flipV="1">
              <a:off x="4618500" y="2110013"/>
              <a:ext cx="324000" cy="162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5" name="直線矢印コネクタ 154"/>
            <p:cNvCxnSpPr/>
            <p:nvPr/>
          </p:nvCxnSpPr>
          <p:spPr bwMode="auto">
            <a:xfrm rot="5400000" flipH="1" flipV="1">
              <a:off x="5637659" y="1808319"/>
              <a:ext cx="116930" cy="1620"/>
            </a:xfrm>
            <a:prstGeom prst="straightConnector1">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6" name="直線矢印コネクタ 155"/>
            <p:cNvCxnSpPr/>
            <p:nvPr/>
          </p:nvCxnSpPr>
          <p:spPr bwMode="auto">
            <a:xfrm rot="5400000" flipH="1" flipV="1">
              <a:off x="6545833" y="1810235"/>
              <a:ext cx="116931" cy="1620"/>
            </a:xfrm>
            <a:prstGeom prst="straightConnector1">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7" name="直線矢印コネクタ 156"/>
            <p:cNvCxnSpPr/>
            <p:nvPr/>
          </p:nvCxnSpPr>
          <p:spPr bwMode="auto">
            <a:xfrm>
              <a:off x="961551" y="1865678"/>
              <a:ext cx="8280000" cy="1209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8" name="テキスト ボックス 40"/>
            <p:cNvSpPr txBox="1">
              <a:spLocks noChangeArrowheads="1"/>
            </p:cNvSpPr>
            <p:nvPr/>
          </p:nvSpPr>
          <p:spPr bwMode="auto">
            <a:xfrm>
              <a:off x="6454226" y="1307576"/>
              <a:ext cx="3145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8500">
                  <a:solidFill>
                    <a:schemeClr val="tx1"/>
                  </a:solidFill>
                  <a:latin typeface="Calibri" panose="020F0502020204030204" pitchFamily="34" charset="0"/>
                  <a:ea typeface="ＭＳ Ｐゴシック" panose="020B0600070205080204" pitchFamily="50" charset="-128"/>
                </a:defRPr>
              </a:lvl1pPr>
              <a:lvl2pPr marL="742950" indent="-285750" eaLnBrk="0" hangingPunct="0">
                <a:defRPr kumimoji="1" sz="8500">
                  <a:solidFill>
                    <a:schemeClr val="tx1"/>
                  </a:solidFill>
                  <a:latin typeface="Calibri" panose="020F0502020204030204" pitchFamily="34" charset="0"/>
                  <a:ea typeface="ＭＳ Ｐゴシック" panose="020B0600070205080204" pitchFamily="50" charset="-128"/>
                </a:defRPr>
              </a:lvl2pPr>
              <a:lvl3pPr marL="1143000" indent="-228600" eaLnBrk="0" hangingPunct="0">
                <a:defRPr kumimoji="1" sz="8500">
                  <a:solidFill>
                    <a:schemeClr val="tx1"/>
                  </a:solidFill>
                  <a:latin typeface="Calibri" panose="020F0502020204030204" pitchFamily="34" charset="0"/>
                  <a:ea typeface="ＭＳ Ｐゴシック" panose="020B0600070205080204" pitchFamily="50" charset="-128"/>
                </a:defRPr>
              </a:lvl3pPr>
              <a:lvl4pPr marL="1600200" indent="-228600" eaLnBrk="0" hangingPunct="0">
                <a:defRPr kumimoji="1" sz="8500">
                  <a:solidFill>
                    <a:schemeClr val="tx1"/>
                  </a:solidFill>
                  <a:latin typeface="Calibri" panose="020F0502020204030204" pitchFamily="34" charset="0"/>
                  <a:ea typeface="ＭＳ Ｐゴシック" panose="020B0600070205080204" pitchFamily="50" charset="-128"/>
                </a:defRPr>
              </a:lvl4pPr>
              <a:lvl5pPr marL="2057400" indent="-228600" eaLnBrk="0" hangingPunct="0">
                <a:defRPr kumimoji="1" sz="8500">
                  <a:solidFill>
                    <a:schemeClr val="tx1"/>
                  </a:solidFill>
                  <a:latin typeface="Calibri" panose="020F0502020204030204" pitchFamily="34" charset="0"/>
                  <a:ea typeface="ＭＳ Ｐゴシック" panose="020B0600070205080204" pitchFamily="50" charset="-128"/>
                </a:defRPr>
              </a:lvl5pPr>
              <a:lvl6pPr marL="2514600" indent="-228600" defTabSz="4319588" eaLnBrk="0" fontAlgn="base" hangingPunct="0">
                <a:spcBef>
                  <a:spcPct val="0"/>
                </a:spcBef>
                <a:spcAft>
                  <a:spcPct val="0"/>
                </a:spcAft>
                <a:defRPr kumimoji="1" sz="8500">
                  <a:solidFill>
                    <a:schemeClr val="tx1"/>
                  </a:solidFill>
                  <a:latin typeface="Calibri" panose="020F0502020204030204" pitchFamily="34" charset="0"/>
                  <a:ea typeface="ＭＳ Ｐゴシック" panose="020B0600070205080204" pitchFamily="50" charset="-128"/>
                </a:defRPr>
              </a:lvl6pPr>
              <a:lvl7pPr marL="2971800" indent="-228600" defTabSz="4319588" eaLnBrk="0" fontAlgn="base" hangingPunct="0">
                <a:spcBef>
                  <a:spcPct val="0"/>
                </a:spcBef>
                <a:spcAft>
                  <a:spcPct val="0"/>
                </a:spcAft>
                <a:defRPr kumimoji="1" sz="8500">
                  <a:solidFill>
                    <a:schemeClr val="tx1"/>
                  </a:solidFill>
                  <a:latin typeface="Calibri" panose="020F0502020204030204" pitchFamily="34" charset="0"/>
                  <a:ea typeface="ＭＳ Ｐゴシック" panose="020B0600070205080204" pitchFamily="50" charset="-128"/>
                </a:defRPr>
              </a:lvl7pPr>
              <a:lvl8pPr marL="3429000" indent="-228600" defTabSz="4319588" eaLnBrk="0" fontAlgn="base" hangingPunct="0">
                <a:spcBef>
                  <a:spcPct val="0"/>
                </a:spcBef>
                <a:spcAft>
                  <a:spcPct val="0"/>
                </a:spcAft>
                <a:defRPr kumimoji="1" sz="8500">
                  <a:solidFill>
                    <a:schemeClr val="tx1"/>
                  </a:solidFill>
                  <a:latin typeface="Calibri" panose="020F0502020204030204" pitchFamily="34" charset="0"/>
                  <a:ea typeface="ＭＳ Ｐゴシック" panose="020B0600070205080204" pitchFamily="50" charset="-128"/>
                </a:defRPr>
              </a:lvl8pPr>
              <a:lvl9pPr marL="3886200" indent="-228600" defTabSz="4319588" eaLnBrk="0" fontAlgn="base" hangingPunct="0">
                <a:spcBef>
                  <a:spcPct val="0"/>
                </a:spcBef>
                <a:spcAft>
                  <a:spcPct val="0"/>
                </a:spcAft>
                <a:defRPr kumimoji="1" sz="8500">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2000" dirty="0">
                  <a:latin typeface="+mn-lt"/>
                  <a:ea typeface="+mn-ea"/>
                  <a:cs typeface="Arial" panose="020B0604020202020204" pitchFamily="34" charset="0"/>
                </a:rPr>
                <a:t>6</a:t>
              </a:r>
              <a:endParaRPr lang="ja-JP" altLang="en-US" sz="2000" dirty="0">
                <a:latin typeface="+mn-lt"/>
                <a:ea typeface="+mn-ea"/>
                <a:cs typeface="Arial" panose="020B0604020202020204" pitchFamily="34" charset="0"/>
              </a:endParaRPr>
            </a:p>
          </p:txBody>
        </p:sp>
        <p:cxnSp>
          <p:nvCxnSpPr>
            <p:cNvPr id="159" name="直線矢印コネクタ 158"/>
            <p:cNvCxnSpPr/>
            <p:nvPr/>
          </p:nvCxnSpPr>
          <p:spPr bwMode="auto">
            <a:xfrm rot="5400000" flipH="1" flipV="1">
              <a:off x="8255660" y="2110013"/>
              <a:ext cx="324000" cy="162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0" name="直線矢印コネクタ 159"/>
            <p:cNvCxnSpPr/>
            <p:nvPr/>
          </p:nvCxnSpPr>
          <p:spPr bwMode="auto">
            <a:xfrm rot="5400000" flipH="1" flipV="1">
              <a:off x="2808143" y="2110013"/>
              <a:ext cx="324000" cy="162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1" name="直線矢印コネクタ 160"/>
            <p:cNvCxnSpPr/>
            <p:nvPr/>
          </p:nvCxnSpPr>
          <p:spPr bwMode="auto">
            <a:xfrm rot="5400000" flipH="1" flipV="1">
              <a:off x="6440927" y="2110013"/>
              <a:ext cx="324000" cy="162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2" name="直線矢印コネクタ 161"/>
            <p:cNvCxnSpPr/>
            <p:nvPr/>
          </p:nvCxnSpPr>
          <p:spPr bwMode="auto">
            <a:xfrm rot="5400000" flipH="1" flipV="1">
              <a:off x="978926" y="2110013"/>
              <a:ext cx="324000" cy="162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3" name="直線矢印コネクタ 162"/>
            <p:cNvCxnSpPr/>
            <p:nvPr/>
          </p:nvCxnSpPr>
          <p:spPr bwMode="auto">
            <a:xfrm rot="5400000" flipH="1" flipV="1">
              <a:off x="4729484" y="1808319"/>
              <a:ext cx="116930" cy="1621"/>
            </a:xfrm>
            <a:prstGeom prst="straightConnector1">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64" name="直線矢印コネクタ 163"/>
            <p:cNvCxnSpPr/>
            <p:nvPr/>
          </p:nvCxnSpPr>
          <p:spPr bwMode="auto">
            <a:xfrm rot="5400000" flipH="1" flipV="1">
              <a:off x="3821308" y="1808319"/>
              <a:ext cx="116930" cy="1620"/>
            </a:xfrm>
            <a:prstGeom prst="straightConnector1">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65" name="直線矢印コネクタ 164"/>
            <p:cNvCxnSpPr/>
            <p:nvPr/>
          </p:nvCxnSpPr>
          <p:spPr bwMode="auto">
            <a:xfrm rot="5400000" flipH="1" flipV="1">
              <a:off x="2913133" y="1808319"/>
              <a:ext cx="116930" cy="1620"/>
            </a:xfrm>
            <a:prstGeom prst="straightConnector1">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66" name="直線矢印コネクタ 165"/>
            <p:cNvCxnSpPr/>
            <p:nvPr/>
          </p:nvCxnSpPr>
          <p:spPr bwMode="auto">
            <a:xfrm rot="5400000" flipH="1" flipV="1">
              <a:off x="2004958" y="1808319"/>
              <a:ext cx="116930" cy="1621"/>
            </a:xfrm>
            <a:prstGeom prst="straightConnector1">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67" name="直線矢印コネクタ 166"/>
            <p:cNvCxnSpPr/>
            <p:nvPr/>
          </p:nvCxnSpPr>
          <p:spPr bwMode="auto">
            <a:xfrm rot="5400000" flipH="1" flipV="1">
              <a:off x="1096782" y="1808319"/>
              <a:ext cx="116930" cy="1621"/>
            </a:xfrm>
            <a:prstGeom prst="straightConnector1">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68" name="直線矢印コネクタ 167"/>
            <p:cNvCxnSpPr/>
            <p:nvPr/>
          </p:nvCxnSpPr>
          <p:spPr bwMode="auto">
            <a:xfrm rot="5400000" flipH="1" flipV="1">
              <a:off x="7454008" y="1806841"/>
              <a:ext cx="116931" cy="1620"/>
            </a:xfrm>
            <a:prstGeom prst="straightConnector1">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71" name="テキスト ボックス 39"/>
            <p:cNvSpPr txBox="1">
              <a:spLocks noChangeArrowheads="1"/>
            </p:cNvSpPr>
            <p:nvPr/>
          </p:nvSpPr>
          <p:spPr bwMode="auto">
            <a:xfrm>
              <a:off x="997091" y="1307576"/>
              <a:ext cx="3145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8500">
                  <a:solidFill>
                    <a:schemeClr val="tx1"/>
                  </a:solidFill>
                  <a:latin typeface="Calibri" panose="020F0502020204030204" pitchFamily="34" charset="0"/>
                  <a:ea typeface="ＭＳ Ｐゴシック" panose="020B0600070205080204" pitchFamily="50" charset="-128"/>
                </a:defRPr>
              </a:lvl1pPr>
              <a:lvl2pPr marL="742950" indent="-285750" eaLnBrk="0" hangingPunct="0">
                <a:defRPr kumimoji="1" sz="8500">
                  <a:solidFill>
                    <a:schemeClr val="tx1"/>
                  </a:solidFill>
                  <a:latin typeface="Calibri" panose="020F0502020204030204" pitchFamily="34" charset="0"/>
                  <a:ea typeface="ＭＳ Ｐゴシック" panose="020B0600070205080204" pitchFamily="50" charset="-128"/>
                </a:defRPr>
              </a:lvl2pPr>
              <a:lvl3pPr marL="1143000" indent="-228600" eaLnBrk="0" hangingPunct="0">
                <a:defRPr kumimoji="1" sz="8500">
                  <a:solidFill>
                    <a:schemeClr val="tx1"/>
                  </a:solidFill>
                  <a:latin typeface="Calibri" panose="020F0502020204030204" pitchFamily="34" charset="0"/>
                  <a:ea typeface="ＭＳ Ｐゴシック" panose="020B0600070205080204" pitchFamily="50" charset="-128"/>
                </a:defRPr>
              </a:lvl3pPr>
              <a:lvl4pPr marL="1600200" indent="-228600" eaLnBrk="0" hangingPunct="0">
                <a:defRPr kumimoji="1" sz="8500">
                  <a:solidFill>
                    <a:schemeClr val="tx1"/>
                  </a:solidFill>
                  <a:latin typeface="Calibri" panose="020F0502020204030204" pitchFamily="34" charset="0"/>
                  <a:ea typeface="ＭＳ Ｐゴシック" panose="020B0600070205080204" pitchFamily="50" charset="-128"/>
                </a:defRPr>
              </a:lvl4pPr>
              <a:lvl5pPr marL="2057400" indent="-228600" eaLnBrk="0" hangingPunct="0">
                <a:defRPr kumimoji="1" sz="8500">
                  <a:solidFill>
                    <a:schemeClr val="tx1"/>
                  </a:solidFill>
                  <a:latin typeface="Calibri" panose="020F0502020204030204" pitchFamily="34" charset="0"/>
                  <a:ea typeface="ＭＳ Ｐゴシック" panose="020B0600070205080204" pitchFamily="50" charset="-128"/>
                </a:defRPr>
              </a:lvl5pPr>
              <a:lvl6pPr marL="2514600" indent="-228600" defTabSz="4319588" eaLnBrk="0" fontAlgn="base" hangingPunct="0">
                <a:spcBef>
                  <a:spcPct val="0"/>
                </a:spcBef>
                <a:spcAft>
                  <a:spcPct val="0"/>
                </a:spcAft>
                <a:defRPr kumimoji="1" sz="8500">
                  <a:solidFill>
                    <a:schemeClr val="tx1"/>
                  </a:solidFill>
                  <a:latin typeface="Calibri" panose="020F0502020204030204" pitchFamily="34" charset="0"/>
                  <a:ea typeface="ＭＳ Ｐゴシック" panose="020B0600070205080204" pitchFamily="50" charset="-128"/>
                </a:defRPr>
              </a:lvl6pPr>
              <a:lvl7pPr marL="2971800" indent="-228600" defTabSz="4319588" eaLnBrk="0" fontAlgn="base" hangingPunct="0">
                <a:spcBef>
                  <a:spcPct val="0"/>
                </a:spcBef>
                <a:spcAft>
                  <a:spcPct val="0"/>
                </a:spcAft>
                <a:defRPr kumimoji="1" sz="8500">
                  <a:solidFill>
                    <a:schemeClr val="tx1"/>
                  </a:solidFill>
                  <a:latin typeface="Calibri" panose="020F0502020204030204" pitchFamily="34" charset="0"/>
                  <a:ea typeface="ＭＳ Ｐゴシック" panose="020B0600070205080204" pitchFamily="50" charset="-128"/>
                </a:defRPr>
              </a:lvl7pPr>
              <a:lvl8pPr marL="3429000" indent="-228600" defTabSz="4319588" eaLnBrk="0" fontAlgn="base" hangingPunct="0">
                <a:spcBef>
                  <a:spcPct val="0"/>
                </a:spcBef>
                <a:spcAft>
                  <a:spcPct val="0"/>
                </a:spcAft>
                <a:defRPr kumimoji="1" sz="8500">
                  <a:solidFill>
                    <a:schemeClr val="tx1"/>
                  </a:solidFill>
                  <a:latin typeface="Calibri" panose="020F0502020204030204" pitchFamily="34" charset="0"/>
                  <a:ea typeface="ＭＳ Ｐゴシック" panose="020B0600070205080204" pitchFamily="50" charset="-128"/>
                </a:defRPr>
              </a:lvl8pPr>
              <a:lvl9pPr marL="3886200" indent="-228600" defTabSz="4319588" eaLnBrk="0" fontAlgn="base" hangingPunct="0">
                <a:spcBef>
                  <a:spcPct val="0"/>
                </a:spcBef>
                <a:spcAft>
                  <a:spcPct val="0"/>
                </a:spcAft>
                <a:defRPr kumimoji="1" sz="8500">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2000" dirty="0">
                  <a:latin typeface="+mn-lt"/>
                  <a:ea typeface="+mn-ea"/>
                  <a:cs typeface="Arial" panose="020B0604020202020204" pitchFamily="34" charset="0"/>
                </a:rPr>
                <a:t>0</a:t>
              </a:r>
              <a:endParaRPr lang="ja-JP" altLang="en-US" sz="2000" dirty="0">
                <a:latin typeface="+mn-lt"/>
                <a:ea typeface="+mn-ea"/>
                <a:cs typeface="Arial" panose="020B0604020202020204" pitchFamily="34" charset="0"/>
              </a:endParaRPr>
            </a:p>
          </p:txBody>
        </p:sp>
        <p:sp>
          <p:nvSpPr>
            <p:cNvPr id="172" name="テキスト ボックス 39"/>
            <p:cNvSpPr txBox="1">
              <a:spLocks noChangeArrowheads="1"/>
            </p:cNvSpPr>
            <p:nvPr/>
          </p:nvSpPr>
          <p:spPr bwMode="auto">
            <a:xfrm>
              <a:off x="349805" y="1307576"/>
              <a:ext cx="8341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8500">
                  <a:solidFill>
                    <a:schemeClr val="tx1"/>
                  </a:solidFill>
                  <a:latin typeface="Calibri" panose="020F0502020204030204" pitchFamily="34" charset="0"/>
                  <a:ea typeface="ＭＳ Ｐゴシック" panose="020B0600070205080204" pitchFamily="50" charset="-128"/>
                </a:defRPr>
              </a:lvl1pPr>
              <a:lvl2pPr marL="742950" indent="-285750" eaLnBrk="0" hangingPunct="0">
                <a:defRPr kumimoji="1" sz="8500">
                  <a:solidFill>
                    <a:schemeClr val="tx1"/>
                  </a:solidFill>
                  <a:latin typeface="Calibri" panose="020F0502020204030204" pitchFamily="34" charset="0"/>
                  <a:ea typeface="ＭＳ Ｐゴシック" panose="020B0600070205080204" pitchFamily="50" charset="-128"/>
                </a:defRPr>
              </a:lvl2pPr>
              <a:lvl3pPr marL="1143000" indent="-228600" eaLnBrk="0" hangingPunct="0">
                <a:defRPr kumimoji="1" sz="8500">
                  <a:solidFill>
                    <a:schemeClr val="tx1"/>
                  </a:solidFill>
                  <a:latin typeface="Calibri" panose="020F0502020204030204" pitchFamily="34" charset="0"/>
                  <a:ea typeface="ＭＳ Ｐゴシック" panose="020B0600070205080204" pitchFamily="50" charset="-128"/>
                </a:defRPr>
              </a:lvl3pPr>
              <a:lvl4pPr marL="1600200" indent="-228600" eaLnBrk="0" hangingPunct="0">
                <a:defRPr kumimoji="1" sz="8500">
                  <a:solidFill>
                    <a:schemeClr val="tx1"/>
                  </a:solidFill>
                  <a:latin typeface="Calibri" panose="020F0502020204030204" pitchFamily="34" charset="0"/>
                  <a:ea typeface="ＭＳ Ｐゴシック" panose="020B0600070205080204" pitchFamily="50" charset="-128"/>
                </a:defRPr>
              </a:lvl4pPr>
              <a:lvl5pPr marL="2057400" indent="-228600" eaLnBrk="0" hangingPunct="0">
                <a:defRPr kumimoji="1" sz="8500">
                  <a:solidFill>
                    <a:schemeClr val="tx1"/>
                  </a:solidFill>
                  <a:latin typeface="Calibri" panose="020F0502020204030204" pitchFamily="34" charset="0"/>
                  <a:ea typeface="ＭＳ Ｐゴシック" panose="020B0600070205080204" pitchFamily="50" charset="-128"/>
                </a:defRPr>
              </a:lvl5pPr>
              <a:lvl6pPr marL="2514600" indent="-228600" defTabSz="4319588" eaLnBrk="0" fontAlgn="base" hangingPunct="0">
                <a:spcBef>
                  <a:spcPct val="0"/>
                </a:spcBef>
                <a:spcAft>
                  <a:spcPct val="0"/>
                </a:spcAft>
                <a:defRPr kumimoji="1" sz="8500">
                  <a:solidFill>
                    <a:schemeClr val="tx1"/>
                  </a:solidFill>
                  <a:latin typeface="Calibri" panose="020F0502020204030204" pitchFamily="34" charset="0"/>
                  <a:ea typeface="ＭＳ Ｐゴシック" panose="020B0600070205080204" pitchFamily="50" charset="-128"/>
                </a:defRPr>
              </a:lvl6pPr>
              <a:lvl7pPr marL="2971800" indent="-228600" defTabSz="4319588" eaLnBrk="0" fontAlgn="base" hangingPunct="0">
                <a:spcBef>
                  <a:spcPct val="0"/>
                </a:spcBef>
                <a:spcAft>
                  <a:spcPct val="0"/>
                </a:spcAft>
                <a:defRPr kumimoji="1" sz="8500">
                  <a:solidFill>
                    <a:schemeClr val="tx1"/>
                  </a:solidFill>
                  <a:latin typeface="Calibri" panose="020F0502020204030204" pitchFamily="34" charset="0"/>
                  <a:ea typeface="ＭＳ Ｐゴシック" panose="020B0600070205080204" pitchFamily="50" charset="-128"/>
                </a:defRPr>
              </a:lvl7pPr>
              <a:lvl8pPr marL="3429000" indent="-228600" defTabSz="4319588" eaLnBrk="0" fontAlgn="base" hangingPunct="0">
                <a:spcBef>
                  <a:spcPct val="0"/>
                </a:spcBef>
                <a:spcAft>
                  <a:spcPct val="0"/>
                </a:spcAft>
                <a:defRPr kumimoji="1" sz="8500">
                  <a:solidFill>
                    <a:schemeClr val="tx1"/>
                  </a:solidFill>
                  <a:latin typeface="Calibri" panose="020F0502020204030204" pitchFamily="34" charset="0"/>
                  <a:ea typeface="ＭＳ Ｐゴシック" panose="020B0600070205080204" pitchFamily="50" charset="-128"/>
                </a:defRPr>
              </a:lvl8pPr>
              <a:lvl9pPr marL="3886200" indent="-228600" defTabSz="4319588" eaLnBrk="0" fontAlgn="base" hangingPunct="0">
                <a:spcBef>
                  <a:spcPct val="0"/>
                </a:spcBef>
                <a:spcAft>
                  <a:spcPct val="0"/>
                </a:spcAft>
                <a:defRPr kumimoji="1" sz="8500">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2000" dirty="0">
                  <a:latin typeface="+mn-lt"/>
                  <a:ea typeface="+mn-ea"/>
                  <a:cs typeface="Arial" panose="020B0604020202020204" pitchFamily="34" charset="0"/>
                </a:rPr>
                <a:t>Week </a:t>
              </a:r>
              <a:endParaRPr lang="ja-JP" altLang="en-US" sz="2000" dirty="0">
                <a:latin typeface="+mn-lt"/>
                <a:ea typeface="+mn-ea"/>
                <a:cs typeface="Arial" panose="020B0604020202020204" pitchFamily="34" charset="0"/>
              </a:endParaRPr>
            </a:p>
          </p:txBody>
        </p:sp>
        <p:sp>
          <p:nvSpPr>
            <p:cNvPr id="173" name="テキスト ボックス 39"/>
            <p:cNvSpPr txBox="1">
              <a:spLocks noChangeArrowheads="1"/>
            </p:cNvSpPr>
            <p:nvPr/>
          </p:nvSpPr>
          <p:spPr bwMode="auto">
            <a:xfrm>
              <a:off x="2828201" y="1307576"/>
              <a:ext cx="3145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8500">
                  <a:solidFill>
                    <a:schemeClr val="tx1"/>
                  </a:solidFill>
                  <a:latin typeface="Calibri" panose="020F0502020204030204" pitchFamily="34" charset="0"/>
                  <a:ea typeface="ＭＳ Ｐゴシック" panose="020B0600070205080204" pitchFamily="50" charset="-128"/>
                </a:defRPr>
              </a:lvl1pPr>
              <a:lvl2pPr marL="742950" indent="-285750" eaLnBrk="0" hangingPunct="0">
                <a:defRPr kumimoji="1" sz="8500">
                  <a:solidFill>
                    <a:schemeClr val="tx1"/>
                  </a:solidFill>
                  <a:latin typeface="Calibri" panose="020F0502020204030204" pitchFamily="34" charset="0"/>
                  <a:ea typeface="ＭＳ Ｐゴシック" panose="020B0600070205080204" pitchFamily="50" charset="-128"/>
                </a:defRPr>
              </a:lvl2pPr>
              <a:lvl3pPr marL="1143000" indent="-228600" eaLnBrk="0" hangingPunct="0">
                <a:defRPr kumimoji="1" sz="8500">
                  <a:solidFill>
                    <a:schemeClr val="tx1"/>
                  </a:solidFill>
                  <a:latin typeface="Calibri" panose="020F0502020204030204" pitchFamily="34" charset="0"/>
                  <a:ea typeface="ＭＳ Ｐゴシック" panose="020B0600070205080204" pitchFamily="50" charset="-128"/>
                </a:defRPr>
              </a:lvl3pPr>
              <a:lvl4pPr marL="1600200" indent="-228600" eaLnBrk="0" hangingPunct="0">
                <a:defRPr kumimoji="1" sz="8500">
                  <a:solidFill>
                    <a:schemeClr val="tx1"/>
                  </a:solidFill>
                  <a:latin typeface="Calibri" panose="020F0502020204030204" pitchFamily="34" charset="0"/>
                  <a:ea typeface="ＭＳ Ｐゴシック" panose="020B0600070205080204" pitchFamily="50" charset="-128"/>
                </a:defRPr>
              </a:lvl4pPr>
              <a:lvl5pPr marL="2057400" indent="-228600" eaLnBrk="0" hangingPunct="0">
                <a:defRPr kumimoji="1" sz="8500">
                  <a:solidFill>
                    <a:schemeClr val="tx1"/>
                  </a:solidFill>
                  <a:latin typeface="Calibri" panose="020F0502020204030204" pitchFamily="34" charset="0"/>
                  <a:ea typeface="ＭＳ Ｐゴシック" panose="020B0600070205080204" pitchFamily="50" charset="-128"/>
                </a:defRPr>
              </a:lvl5pPr>
              <a:lvl6pPr marL="2514600" indent="-228600" defTabSz="4319588" eaLnBrk="0" fontAlgn="base" hangingPunct="0">
                <a:spcBef>
                  <a:spcPct val="0"/>
                </a:spcBef>
                <a:spcAft>
                  <a:spcPct val="0"/>
                </a:spcAft>
                <a:defRPr kumimoji="1" sz="8500">
                  <a:solidFill>
                    <a:schemeClr val="tx1"/>
                  </a:solidFill>
                  <a:latin typeface="Calibri" panose="020F0502020204030204" pitchFamily="34" charset="0"/>
                  <a:ea typeface="ＭＳ Ｐゴシック" panose="020B0600070205080204" pitchFamily="50" charset="-128"/>
                </a:defRPr>
              </a:lvl6pPr>
              <a:lvl7pPr marL="2971800" indent="-228600" defTabSz="4319588" eaLnBrk="0" fontAlgn="base" hangingPunct="0">
                <a:spcBef>
                  <a:spcPct val="0"/>
                </a:spcBef>
                <a:spcAft>
                  <a:spcPct val="0"/>
                </a:spcAft>
                <a:defRPr kumimoji="1" sz="8500">
                  <a:solidFill>
                    <a:schemeClr val="tx1"/>
                  </a:solidFill>
                  <a:latin typeface="Calibri" panose="020F0502020204030204" pitchFamily="34" charset="0"/>
                  <a:ea typeface="ＭＳ Ｐゴシック" panose="020B0600070205080204" pitchFamily="50" charset="-128"/>
                </a:defRPr>
              </a:lvl7pPr>
              <a:lvl8pPr marL="3429000" indent="-228600" defTabSz="4319588" eaLnBrk="0" fontAlgn="base" hangingPunct="0">
                <a:spcBef>
                  <a:spcPct val="0"/>
                </a:spcBef>
                <a:spcAft>
                  <a:spcPct val="0"/>
                </a:spcAft>
                <a:defRPr kumimoji="1" sz="8500">
                  <a:solidFill>
                    <a:schemeClr val="tx1"/>
                  </a:solidFill>
                  <a:latin typeface="Calibri" panose="020F0502020204030204" pitchFamily="34" charset="0"/>
                  <a:ea typeface="ＭＳ Ｐゴシック" panose="020B0600070205080204" pitchFamily="50" charset="-128"/>
                </a:defRPr>
              </a:lvl8pPr>
              <a:lvl9pPr marL="3886200" indent="-228600" defTabSz="4319588" eaLnBrk="0" fontAlgn="base" hangingPunct="0">
                <a:spcBef>
                  <a:spcPct val="0"/>
                </a:spcBef>
                <a:spcAft>
                  <a:spcPct val="0"/>
                </a:spcAft>
                <a:defRPr kumimoji="1" sz="8500">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2000" dirty="0">
                  <a:latin typeface="+mn-lt"/>
                  <a:ea typeface="+mn-ea"/>
                  <a:cs typeface="Arial" panose="020B0604020202020204" pitchFamily="34" charset="0"/>
                </a:rPr>
                <a:t>2</a:t>
              </a:r>
              <a:endParaRPr lang="ja-JP" altLang="en-US" sz="2000" dirty="0">
                <a:latin typeface="+mn-lt"/>
                <a:ea typeface="+mn-ea"/>
                <a:cs typeface="Arial" panose="020B0604020202020204" pitchFamily="34" charset="0"/>
              </a:endParaRPr>
            </a:p>
          </p:txBody>
        </p:sp>
        <p:sp>
          <p:nvSpPr>
            <p:cNvPr id="174" name="テキスト ボックス 39"/>
            <p:cNvSpPr txBox="1">
              <a:spLocks noChangeArrowheads="1"/>
            </p:cNvSpPr>
            <p:nvPr/>
          </p:nvSpPr>
          <p:spPr bwMode="auto">
            <a:xfrm>
              <a:off x="4633911" y="1307576"/>
              <a:ext cx="3145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8500">
                  <a:solidFill>
                    <a:schemeClr val="tx1"/>
                  </a:solidFill>
                  <a:latin typeface="Calibri" panose="020F0502020204030204" pitchFamily="34" charset="0"/>
                  <a:ea typeface="ＭＳ Ｐゴシック" panose="020B0600070205080204" pitchFamily="50" charset="-128"/>
                </a:defRPr>
              </a:lvl1pPr>
              <a:lvl2pPr marL="742950" indent="-285750" eaLnBrk="0" hangingPunct="0">
                <a:defRPr kumimoji="1" sz="8500">
                  <a:solidFill>
                    <a:schemeClr val="tx1"/>
                  </a:solidFill>
                  <a:latin typeface="Calibri" panose="020F0502020204030204" pitchFamily="34" charset="0"/>
                  <a:ea typeface="ＭＳ Ｐゴシック" panose="020B0600070205080204" pitchFamily="50" charset="-128"/>
                </a:defRPr>
              </a:lvl2pPr>
              <a:lvl3pPr marL="1143000" indent="-228600" eaLnBrk="0" hangingPunct="0">
                <a:defRPr kumimoji="1" sz="8500">
                  <a:solidFill>
                    <a:schemeClr val="tx1"/>
                  </a:solidFill>
                  <a:latin typeface="Calibri" panose="020F0502020204030204" pitchFamily="34" charset="0"/>
                  <a:ea typeface="ＭＳ Ｐゴシック" panose="020B0600070205080204" pitchFamily="50" charset="-128"/>
                </a:defRPr>
              </a:lvl3pPr>
              <a:lvl4pPr marL="1600200" indent="-228600" eaLnBrk="0" hangingPunct="0">
                <a:defRPr kumimoji="1" sz="8500">
                  <a:solidFill>
                    <a:schemeClr val="tx1"/>
                  </a:solidFill>
                  <a:latin typeface="Calibri" panose="020F0502020204030204" pitchFamily="34" charset="0"/>
                  <a:ea typeface="ＭＳ Ｐゴシック" panose="020B0600070205080204" pitchFamily="50" charset="-128"/>
                </a:defRPr>
              </a:lvl4pPr>
              <a:lvl5pPr marL="2057400" indent="-228600" eaLnBrk="0" hangingPunct="0">
                <a:defRPr kumimoji="1" sz="8500">
                  <a:solidFill>
                    <a:schemeClr val="tx1"/>
                  </a:solidFill>
                  <a:latin typeface="Calibri" panose="020F0502020204030204" pitchFamily="34" charset="0"/>
                  <a:ea typeface="ＭＳ Ｐゴシック" panose="020B0600070205080204" pitchFamily="50" charset="-128"/>
                </a:defRPr>
              </a:lvl5pPr>
              <a:lvl6pPr marL="2514600" indent="-228600" defTabSz="4319588" eaLnBrk="0" fontAlgn="base" hangingPunct="0">
                <a:spcBef>
                  <a:spcPct val="0"/>
                </a:spcBef>
                <a:spcAft>
                  <a:spcPct val="0"/>
                </a:spcAft>
                <a:defRPr kumimoji="1" sz="8500">
                  <a:solidFill>
                    <a:schemeClr val="tx1"/>
                  </a:solidFill>
                  <a:latin typeface="Calibri" panose="020F0502020204030204" pitchFamily="34" charset="0"/>
                  <a:ea typeface="ＭＳ Ｐゴシック" panose="020B0600070205080204" pitchFamily="50" charset="-128"/>
                </a:defRPr>
              </a:lvl6pPr>
              <a:lvl7pPr marL="2971800" indent="-228600" defTabSz="4319588" eaLnBrk="0" fontAlgn="base" hangingPunct="0">
                <a:spcBef>
                  <a:spcPct val="0"/>
                </a:spcBef>
                <a:spcAft>
                  <a:spcPct val="0"/>
                </a:spcAft>
                <a:defRPr kumimoji="1" sz="8500">
                  <a:solidFill>
                    <a:schemeClr val="tx1"/>
                  </a:solidFill>
                  <a:latin typeface="Calibri" panose="020F0502020204030204" pitchFamily="34" charset="0"/>
                  <a:ea typeface="ＭＳ Ｐゴシック" panose="020B0600070205080204" pitchFamily="50" charset="-128"/>
                </a:defRPr>
              </a:lvl7pPr>
              <a:lvl8pPr marL="3429000" indent="-228600" defTabSz="4319588" eaLnBrk="0" fontAlgn="base" hangingPunct="0">
                <a:spcBef>
                  <a:spcPct val="0"/>
                </a:spcBef>
                <a:spcAft>
                  <a:spcPct val="0"/>
                </a:spcAft>
                <a:defRPr kumimoji="1" sz="8500">
                  <a:solidFill>
                    <a:schemeClr val="tx1"/>
                  </a:solidFill>
                  <a:latin typeface="Calibri" panose="020F0502020204030204" pitchFamily="34" charset="0"/>
                  <a:ea typeface="ＭＳ Ｐゴシック" panose="020B0600070205080204" pitchFamily="50" charset="-128"/>
                </a:defRPr>
              </a:lvl8pPr>
              <a:lvl9pPr marL="3886200" indent="-228600" defTabSz="4319588" eaLnBrk="0" fontAlgn="base" hangingPunct="0">
                <a:spcBef>
                  <a:spcPct val="0"/>
                </a:spcBef>
                <a:spcAft>
                  <a:spcPct val="0"/>
                </a:spcAft>
                <a:defRPr kumimoji="1" sz="8500">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2000" dirty="0">
                  <a:latin typeface="+mn-lt"/>
                  <a:ea typeface="+mn-ea"/>
                  <a:cs typeface="Arial" panose="020B0604020202020204" pitchFamily="34" charset="0"/>
                </a:rPr>
                <a:t>4</a:t>
              </a:r>
              <a:endParaRPr lang="ja-JP" altLang="en-US" sz="2000" dirty="0">
                <a:latin typeface="+mn-lt"/>
                <a:ea typeface="+mn-ea"/>
                <a:cs typeface="Arial" panose="020B0604020202020204" pitchFamily="34" charset="0"/>
              </a:endParaRPr>
            </a:p>
          </p:txBody>
        </p:sp>
        <p:sp>
          <p:nvSpPr>
            <p:cNvPr id="175" name="テキスト ボックス 39"/>
            <p:cNvSpPr txBox="1">
              <a:spLocks noChangeArrowheads="1"/>
            </p:cNvSpPr>
            <p:nvPr/>
          </p:nvSpPr>
          <p:spPr bwMode="auto">
            <a:xfrm>
              <a:off x="8263065" y="1307576"/>
              <a:ext cx="3145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8500">
                  <a:solidFill>
                    <a:schemeClr val="tx1"/>
                  </a:solidFill>
                  <a:latin typeface="Calibri" panose="020F0502020204030204" pitchFamily="34" charset="0"/>
                  <a:ea typeface="ＭＳ Ｐゴシック" panose="020B0600070205080204" pitchFamily="50" charset="-128"/>
                </a:defRPr>
              </a:lvl1pPr>
              <a:lvl2pPr marL="742950" indent="-285750" eaLnBrk="0" hangingPunct="0">
                <a:defRPr kumimoji="1" sz="8500">
                  <a:solidFill>
                    <a:schemeClr val="tx1"/>
                  </a:solidFill>
                  <a:latin typeface="Calibri" panose="020F0502020204030204" pitchFamily="34" charset="0"/>
                  <a:ea typeface="ＭＳ Ｐゴシック" panose="020B0600070205080204" pitchFamily="50" charset="-128"/>
                </a:defRPr>
              </a:lvl2pPr>
              <a:lvl3pPr marL="1143000" indent="-228600" eaLnBrk="0" hangingPunct="0">
                <a:defRPr kumimoji="1" sz="8500">
                  <a:solidFill>
                    <a:schemeClr val="tx1"/>
                  </a:solidFill>
                  <a:latin typeface="Calibri" panose="020F0502020204030204" pitchFamily="34" charset="0"/>
                  <a:ea typeface="ＭＳ Ｐゴシック" panose="020B0600070205080204" pitchFamily="50" charset="-128"/>
                </a:defRPr>
              </a:lvl3pPr>
              <a:lvl4pPr marL="1600200" indent="-228600" eaLnBrk="0" hangingPunct="0">
                <a:defRPr kumimoji="1" sz="8500">
                  <a:solidFill>
                    <a:schemeClr val="tx1"/>
                  </a:solidFill>
                  <a:latin typeface="Calibri" panose="020F0502020204030204" pitchFamily="34" charset="0"/>
                  <a:ea typeface="ＭＳ Ｐゴシック" panose="020B0600070205080204" pitchFamily="50" charset="-128"/>
                </a:defRPr>
              </a:lvl4pPr>
              <a:lvl5pPr marL="2057400" indent="-228600" eaLnBrk="0" hangingPunct="0">
                <a:defRPr kumimoji="1" sz="8500">
                  <a:solidFill>
                    <a:schemeClr val="tx1"/>
                  </a:solidFill>
                  <a:latin typeface="Calibri" panose="020F0502020204030204" pitchFamily="34" charset="0"/>
                  <a:ea typeface="ＭＳ Ｐゴシック" panose="020B0600070205080204" pitchFamily="50" charset="-128"/>
                </a:defRPr>
              </a:lvl5pPr>
              <a:lvl6pPr marL="2514600" indent="-228600" defTabSz="4319588" eaLnBrk="0" fontAlgn="base" hangingPunct="0">
                <a:spcBef>
                  <a:spcPct val="0"/>
                </a:spcBef>
                <a:spcAft>
                  <a:spcPct val="0"/>
                </a:spcAft>
                <a:defRPr kumimoji="1" sz="8500">
                  <a:solidFill>
                    <a:schemeClr val="tx1"/>
                  </a:solidFill>
                  <a:latin typeface="Calibri" panose="020F0502020204030204" pitchFamily="34" charset="0"/>
                  <a:ea typeface="ＭＳ Ｐゴシック" panose="020B0600070205080204" pitchFamily="50" charset="-128"/>
                </a:defRPr>
              </a:lvl6pPr>
              <a:lvl7pPr marL="2971800" indent="-228600" defTabSz="4319588" eaLnBrk="0" fontAlgn="base" hangingPunct="0">
                <a:spcBef>
                  <a:spcPct val="0"/>
                </a:spcBef>
                <a:spcAft>
                  <a:spcPct val="0"/>
                </a:spcAft>
                <a:defRPr kumimoji="1" sz="8500">
                  <a:solidFill>
                    <a:schemeClr val="tx1"/>
                  </a:solidFill>
                  <a:latin typeface="Calibri" panose="020F0502020204030204" pitchFamily="34" charset="0"/>
                  <a:ea typeface="ＭＳ Ｐゴシック" panose="020B0600070205080204" pitchFamily="50" charset="-128"/>
                </a:defRPr>
              </a:lvl7pPr>
              <a:lvl8pPr marL="3429000" indent="-228600" defTabSz="4319588" eaLnBrk="0" fontAlgn="base" hangingPunct="0">
                <a:spcBef>
                  <a:spcPct val="0"/>
                </a:spcBef>
                <a:spcAft>
                  <a:spcPct val="0"/>
                </a:spcAft>
                <a:defRPr kumimoji="1" sz="8500">
                  <a:solidFill>
                    <a:schemeClr val="tx1"/>
                  </a:solidFill>
                  <a:latin typeface="Calibri" panose="020F0502020204030204" pitchFamily="34" charset="0"/>
                  <a:ea typeface="ＭＳ Ｐゴシック" panose="020B0600070205080204" pitchFamily="50" charset="-128"/>
                </a:defRPr>
              </a:lvl8pPr>
              <a:lvl9pPr marL="3886200" indent="-228600" defTabSz="4319588" eaLnBrk="0" fontAlgn="base" hangingPunct="0">
                <a:spcBef>
                  <a:spcPct val="0"/>
                </a:spcBef>
                <a:spcAft>
                  <a:spcPct val="0"/>
                </a:spcAft>
                <a:defRPr kumimoji="1" sz="8500">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2000" dirty="0">
                  <a:latin typeface="+mn-lt"/>
                  <a:ea typeface="+mn-ea"/>
                  <a:cs typeface="Arial" panose="020B0604020202020204" pitchFamily="34" charset="0"/>
                </a:rPr>
                <a:t>8</a:t>
              </a:r>
              <a:endParaRPr lang="ja-JP" altLang="en-US" sz="2000" dirty="0">
                <a:latin typeface="+mn-lt"/>
                <a:ea typeface="+mn-ea"/>
                <a:cs typeface="Arial" panose="020B0604020202020204" pitchFamily="34" charset="0"/>
              </a:endParaRPr>
            </a:p>
          </p:txBody>
        </p:sp>
        <p:cxnSp>
          <p:nvCxnSpPr>
            <p:cNvPr id="176" name="直線矢印コネクタ 175"/>
            <p:cNvCxnSpPr/>
            <p:nvPr/>
          </p:nvCxnSpPr>
          <p:spPr bwMode="auto">
            <a:xfrm rot="5400000" flipH="1" flipV="1">
              <a:off x="8362186" y="1806841"/>
              <a:ext cx="116931" cy="1620"/>
            </a:xfrm>
            <a:prstGeom prst="straightConnector1">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177" name="グループ化 176"/>
          <p:cNvGrpSpPr/>
          <p:nvPr/>
        </p:nvGrpSpPr>
        <p:grpSpPr>
          <a:xfrm>
            <a:off x="2020924" y="5203357"/>
            <a:ext cx="540000" cy="322136"/>
            <a:chOff x="598524" y="2469212"/>
            <a:chExt cx="540000" cy="322136"/>
          </a:xfrm>
        </p:grpSpPr>
        <p:sp>
          <p:nvSpPr>
            <p:cNvPr id="178" name="角丸四角形 177"/>
            <p:cNvSpPr/>
            <p:nvPr/>
          </p:nvSpPr>
          <p:spPr>
            <a:xfrm rot="-2700000">
              <a:off x="598524" y="2469212"/>
              <a:ext cx="540000" cy="144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9" name="角丸四角形 178"/>
            <p:cNvSpPr/>
            <p:nvPr/>
          </p:nvSpPr>
          <p:spPr>
            <a:xfrm rot="-2700000">
              <a:off x="636388" y="2647348"/>
              <a:ext cx="108000" cy="1440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180" name="グループ化 179"/>
          <p:cNvGrpSpPr/>
          <p:nvPr/>
        </p:nvGrpSpPr>
        <p:grpSpPr>
          <a:xfrm>
            <a:off x="9285073" y="5203357"/>
            <a:ext cx="540000" cy="322136"/>
            <a:chOff x="598524" y="2469212"/>
            <a:chExt cx="540000" cy="322136"/>
          </a:xfrm>
        </p:grpSpPr>
        <p:sp>
          <p:nvSpPr>
            <p:cNvPr id="181" name="角丸四角形 180"/>
            <p:cNvSpPr/>
            <p:nvPr/>
          </p:nvSpPr>
          <p:spPr>
            <a:xfrm rot="-2700000">
              <a:off x="598524" y="2469212"/>
              <a:ext cx="540000" cy="144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2" name="角丸四角形 181"/>
            <p:cNvSpPr/>
            <p:nvPr/>
          </p:nvSpPr>
          <p:spPr>
            <a:xfrm rot="-2700000">
              <a:off x="636388" y="2647348"/>
              <a:ext cx="108000" cy="1440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183" name="グループ化 182"/>
          <p:cNvGrpSpPr/>
          <p:nvPr/>
        </p:nvGrpSpPr>
        <p:grpSpPr>
          <a:xfrm>
            <a:off x="7468812" y="5203357"/>
            <a:ext cx="540000" cy="322136"/>
            <a:chOff x="598524" y="2469212"/>
            <a:chExt cx="540000" cy="322136"/>
          </a:xfrm>
        </p:grpSpPr>
        <p:sp>
          <p:nvSpPr>
            <p:cNvPr id="184" name="角丸四角形 183"/>
            <p:cNvSpPr/>
            <p:nvPr/>
          </p:nvSpPr>
          <p:spPr>
            <a:xfrm rot="-2700000">
              <a:off x="598524" y="2469212"/>
              <a:ext cx="540000" cy="144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5" name="角丸四角形 184"/>
            <p:cNvSpPr/>
            <p:nvPr/>
          </p:nvSpPr>
          <p:spPr>
            <a:xfrm rot="-2700000">
              <a:off x="636388" y="2647348"/>
              <a:ext cx="108000" cy="1440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186" name="グループ化 185"/>
          <p:cNvGrpSpPr/>
          <p:nvPr/>
        </p:nvGrpSpPr>
        <p:grpSpPr>
          <a:xfrm>
            <a:off x="5643802" y="5203357"/>
            <a:ext cx="540000" cy="322136"/>
            <a:chOff x="598524" y="2469212"/>
            <a:chExt cx="540000" cy="322136"/>
          </a:xfrm>
        </p:grpSpPr>
        <p:sp>
          <p:nvSpPr>
            <p:cNvPr id="187" name="角丸四角形 186"/>
            <p:cNvSpPr/>
            <p:nvPr/>
          </p:nvSpPr>
          <p:spPr>
            <a:xfrm rot="-2700000">
              <a:off x="598524" y="2469212"/>
              <a:ext cx="540000" cy="144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8" name="角丸四角形 187"/>
            <p:cNvSpPr/>
            <p:nvPr/>
          </p:nvSpPr>
          <p:spPr>
            <a:xfrm rot="-2700000">
              <a:off x="636388" y="2647348"/>
              <a:ext cx="108000" cy="1440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189" name="グループ化 188"/>
          <p:cNvGrpSpPr/>
          <p:nvPr/>
        </p:nvGrpSpPr>
        <p:grpSpPr>
          <a:xfrm>
            <a:off x="3842332" y="5203357"/>
            <a:ext cx="540000" cy="322136"/>
            <a:chOff x="598524" y="2469212"/>
            <a:chExt cx="540000" cy="322136"/>
          </a:xfrm>
        </p:grpSpPr>
        <p:sp>
          <p:nvSpPr>
            <p:cNvPr id="190" name="角丸四角形 189"/>
            <p:cNvSpPr/>
            <p:nvPr/>
          </p:nvSpPr>
          <p:spPr>
            <a:xfrm rot="-2700000">
              <a:off x="598524" y="2469212"/>
              <a:ext cx="540000" cy="144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1" name="角丸四角形 190"/>
            <p:cNvSpPr/>
            <p:nvPr/>
          </p:nvSpPr>
          <p:spPr>
            <a:xfrm rot="-2700000">
              <a:off x="636388" y="2647348"/>
              <a:ext cx="108000" cy="1440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195" name="テキスト ボックス 2"/>
          <p:cNvSpPr txBox="1">
            <a:spLocks noChangeArrowheads="1"/>
          </p:cNvSpPr>
          <p:nvPr/>
        </p:nvSpPr>
        <p:spPr bwMode="auto">
          <a:xfrm>
            <a:off x="3845101" y="5542589"/>
            <a:ext cx="68075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charset="0"/>
              <a:buChar char="•"/>
              <a:defRPr kumimoji="1" sz="3200">
                <a:solidFill>
                  <a:schemeClr val="tx1"/>
                </a:solidFill>
                <a:latin typeface="HGP創英角ｺﾞｼｯｸUB" pitchFamily="50" charset="-128"/>
                <a:ea typeface="HGP創英角ｺﾞｼｯｸUB" pitchFamily="50" charset="-128"/>
              </a:defRPr>
            </a:lvl1pPr>
            <a:lvl2pPr marL="742950" indent="-285750" eaLnBrk="0" hangingPunct="0">
              <a:spcBef>
                <a:spcPct val="20000"/>
              </a:spcBef>
              <a:buFont typeface="Arial" charset="0"/>
              <a:buChar char="–"/>
              <a:defRPr kumimoji="1" sz="2800">
                <a:solidFill>
                  <a:schemeClr val="tx1"/>
                </a:solidFill>
                <a:latin typeface="HGP創英角ｺﾞｼｯｸUB" pitchFamily="50" charset="-128"/>
                <a:ea typeface="HGP創英角ｺﾞｼｯｸUB" pitchFamily="50" charset="-128"/>
              </a:defRPr>
            </a:lvl2pPr>
            <a:lvl3pPr marL="1143000" indent="-228600" eaLnBrk="0" hangingPunct="0">
              <a:spcBef>
                <a:spcPct val="20000"/>
              </a:spcBef>
              <a:buFont typeface="Arial" charset="0"/>
              <a:buChar char="•"/>
              <a:defRPr kumimoji="1" sz="2400">
                <a:solidFill>
                  <a:schemeClr val="tx1"/>
                </a:solidFill>
                <a:latin typeface="HGP創英角ｺﾞｼｯｸUB" pitchFamily="50" charset="-128"/>
                <a:ea typeface="HGP創英角ｺﾞｼｯｸUB" pitchFamily="50" charset="-128"/>
              </a:defRPr>
            </a:lvl3pPr>
            <a:lvl4pPr marL="1600200" indent="-228600" eaLnBrk="0" hangingPunct="0">
              <a:spcBef>
                <a:spcPct val="20000"/>
              </a:spcBef>
              <a:buFont typeface="Arial" charset="0"/>
              <a:buChar char="–"/>
              <a:defRPr kumimoji="1" sz="2000">
                <a:solidFill>
                  <a:schemeClr val="tx1"/>
                </a:solidFill>
                <a:latin typeface="HGP創英角ｺﾞｼｯｸUB" pitchFamily="50" charset="-128"/>
                <a:ea typeface="HGP創英角ｺﾞｼｯｸUB" pitchFamily="50" charset="-128"/>
              </a:defRPr>
            </a:lvl4pPr>
            <a:lvl5pPr marL="2057400" indent="-228600" eaLnBrk="0" hangingPunct="0">
              <a:spcBef>
                <a:spcPct val="20000"/>
              </a:spcBef>
              <a:buFont typeface="Arial" charset="0"/>
              <a:buChar char="»"/>
              <a:defRPr kumimoji="1" sz="20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9pPr>
          </a:lstStyle>
          <a:p>
            <a:pPr marL="0" indent="0" algn="r" eaLnBrk="1" hangingPunct="1">
              <a:lnSpc>
                <a:spcPts val="3600"/>
              </a:lnSpc>
              <a:spcBef>
                <a:spcPct val="0"/>
              </a:spcBef>
              <a:buNone/>
              <a:defRPr/>
            </a:pPr>
            <a:r>
              <a:rPr lang="ja-JP" altLang="en-US" sz="2000" dirty="0">
                <a:latin typeface="+mn-lt"/>
                <a:ea typeface="+mn-ea"/>
              </a:rPr>
              <a:t>慢性副鼻腔炎のみ症状安定後は</a:t>
            </a:r>
            <a:r>
              <a:rPr lang="en-US" altLang="ja-JP" sz="2000" dirty="0">
                <a:latin typeface="+mn-lt"/>
                <a:ea typeface="+mn-ea"/>
              </a:rPr>
              <a:t>4</a:t>
            </a:r>
            <a:r>
              <a:rPr lang="ja-JP" altLang="en-US" sz="2000" dirty="0">
                <a:latin typeface="+mn-lt"/>
                <a:ea typeface="+mn-ea"/>
              </a:rPr>
              <a:t>週間ごとの投与も可</a:t>
            </a:r>
            <a:endParaRPr lang="en-US" altLang="ja-JP" sz="2000" dirty="0">
              <a:solidFill>
                <a:srgbClr val="FF0000"/>
              </a:solidFill>
              <a:latin typeface="+mn-lt"/>
              <a:ea typeface="+mn-ea"/>
            </a:endParaRPr>
          </a:p>
        </p:txBody>
      </p:sp>
      <p:sp>
        <p:nvSpPr>
          <p:cNvPr id="196" name="テキスト ボックス 2"/>
          <p:cNvSpPr txBox="1">
            <a:spLocks noChangeArrowheads="1"/>
          </p:cNvSpPr>
          <p:nvPr/>
        </p:nvSpPr>
        <p:spPr bwMode="auto">
          <a:xfrm>
            <a:off x="1377754" y="6141982"/>
            <a:ext cx="937450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charset="0"/>
              <a:buChar char="•"/>
              <a:defRPr kumimoji="1" sz="3200">
                <a:solidFill>
                  <a:schemeClr val="tx1"/>
                </a:solidFill>
                <a:latin typeface="HGP創英角ｺﾞｼｯｸUB" pitchFamily="50" charset="-128"/>
                <a:ea typeface="HGP創英角ｺﾞｼｯｸUB" pitchFamily="50" charset="-128"/>
              </a:defRPr>
            </a:lvl1pPr>
            <a:lvl2pPr marL="742950" indent="-285750" eaLnBrk="0" hangingPunct="0">
              <a:spcBef>
                <a:spcPct val="20000"/>
              </a:spcBef>
              <a:buFont typeface="Arial" charset="0"/>
              <a:buChar char="–"/>
              <a:defRPr kumimoji="1" sz="2800">
                <a:solidFill>
                  <a:schemeClr val="tx1"/>
                </a:solidFill>
                <a:latin typeface="HGP創英角ｺﾞｼｯｸUB" pitchFamily="50" charset="-128"/>
                <a:ea typeface="HGP創英角ｺﾞｼｯｸUB" pitchFamily="50" charset="-128"/>
              </a:defRPr>
            </a:lvl2pPr>
            <a:lvl3pPr marL="1143000" indent="-228600" eaLnBrk="0" hangingPunct="0">
              <a:spcBef>
                <a:spcPct val="20000"/>
              </a:spcBef>
              <a:buFont typeface="Arial" charset="0"/>
              <a:buChar char="•"/>
              <a:defRPr kumimoji="1" sz="2400">
                <a:solidFill>
                  <a:schemeClr val="tx1"/>
                </a:solidFill>
                <a:latin typeface="HGP創英角ｺﾞｼｯｸUB" pitchFamily="50" charset="-128"/>
                <a:ea typeface="HGP創英角ｺﾞｼｯｸUB" pitchFamily="50" charset="-128"/>
              </a:defRPr>
            </a:lvl3pPr>
            <a:lvl4pPr marL="1600200" indent="-228600" eaLnBrk="0" hangingPunct="0">
              <a:spcBef>
                <a:spcPct val="20000"/>
              </a:spcBef>
              <a:buFont typeface="Arial" charset="0"/>
              <a:buChar char="–"/>
              <a:defRPr kumimoji="1" sz="2000">
                <a:solidFill>
                  <a:schemeClr val="tx1"/>
                </a:solidFill>
                <a:latin typeface="HGP創英角ｺﾞｼｯｸUB" pitchFamily="50" charset="-128"/>
                <a:ea typeface="HGP創英角ｺﾞｼｯｸUB" pitchFamily="50" charset="-128"/>
              </a:defRPr>
            </a:lvl4pPr>
            <a:lvl5pPr marL="2057400" indent="-228600" eaLnBrk="0" hangingPunct="0">
              <a:spcBef>
                <a:spcPct val="20000"/>
              </a:spcBef>
              <a:buFont typeface="Arial" charset="0"/>
              <a:buChar char="»"/>
              <a:defRPr kumimoji="1" sz="20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9pPr>
          </a:lstStyle>
          <a:p>
            <a:pPr marL="0" indent="0" algn="ctr" eaLnBrk="1" hangingPunct="1">
              <a:lnSpc>
                <a:spcPts val="3600"/>
              </a:lnSpc>
              <a:spcBef>
                <a:spcPct val="0"/>
              </a:spcBef>
              <a:buNone/>
              <a:defRPr/>
            </a:pPr>
            <a:r>
              <a:rPr lang="ja-JP" altLang="en-US" sz="2400" dirty="0">
                <a:latin typeface="+mn-lt"/>
                <a:ea typeface="+mn-ea"/>
              </a:rPr>
              <a:t>受診間隔を</a:t>
            </a:r>
            <a:r>
              <a:rPr lang="en-US" altLang="ja-JP" sz="2400" dirty="0">
                <a:latin typeface="+mn-lt"/>
                <a:ea typeface="+mn-ea"/>
              </a:rPr>
              <a:t>2</a:t>
            </a:r>
            <a:r>
              <a:rPr lang="ja-JP" altLang="en-US" sz="2400" dirty="0">
                <a:latin typeface="+mn-lt"/>
                <a:ea typeface="+mn-ea"/>
              </a:rPr>
              <a:t>～</a:t>
            </a:r>
            <a:r>
              <a:rPr lang="en-US" altLang="ja-JP" sz="2400" dirty="0">
                <a:latin typeface="+mn-lt"/>
                <a:ea typeface="+mn-ea"/>
              </a:rPr>
              <a:t>3</a:t>
            </a:r>
            <a:r>
              <a:rPr lang="ja-JP" altLang="en-US" sz="2400" dirty="0">
                <a:latin typeface="+mn-lt"/>
                <a:ea typeface="+mn-ea"/>
              </a:rPr>
              <a:t>ヶ月ごとにすることも可能　　通院しやすい</a:t>
            </a:r>
            <a:endParaRPr lang="en-US" altLang="ja-JP" sz="2400" dirty="0">
              <a:latin typeface="+mn-lt"/>
              <a:ea typeface="+mn-ea"/>
            </a:endParaRPr>
          </a:p>
        </p:txBody>
      </p:sp>
      <p:sp>
        <p:nvSpPr>
          <p:cNvPr id="197" name="右矢印 196"/>
          <p:cNvSpPr/>
          <p:nvPr/>
        </p:nvSpPr>
        <p:spPr>
          <a:xfrm>
            <a:off x="7762721" y="6304681"/>
            <a:ext cx="216000" cy="288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1508751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正方形/長方形 84"/>
          <p:cNvSpPr/>
          <p:nvPr/>
        </p:nvSpPr>
        <p:spPr>
          <a:xfrm>
            <a:off x="0" y="-7551"/>
            <a:ext cx="12192000" cy="830578"/>
          </a:xfrm>
          <a:prstGeom prst="rect">
            <a:avLst/>
          </a:prstGeom>
          <a:gradFill>
            <a:gsLst>
              <a:gs pos="0">
                <a:srgbClr val="00003B"/>
              </a:gs>
              <a:gs pos="100000">
                <a:srgbClr val="00008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 name="Text Box 30"/>
          <p:cNvSpPr txBox="1">
            <a:spLocks noChangeArrowheads="1"/>
          </p:cNvSpPr>
          <p:nvPr/>
        </p:nvSpPr>
        <p:spPr bwMode="auto">
          <a:xfrm>
            <a:off x="1143000" y="87088"/>
            <a:ext cx="9906000" cy="646331"/>
          </a:xfrm>
          <a:prstGeom prst="rect">
            <a:avLst/>
          </a:prstGeom>
          <a:noFill/>
          <a:ln w="9525">
            <a:noFill/>
            <a:miter lim="800000"/>
            <a:headEnd/>
            <a:tailEnd/>
          </a:ln>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50000"/>
              </a:spcBef>
              <a:buFontTx/>
              <a:buNone/>
            </a:pPr>
            <a:r>
              <a:rPr lang="ja-JP" altLang="en-US" sz="3600" b="1" dirty="0">
                <a:solidFill>
                  <a:schemeClr val="bg1"/>
                </a:solidFill>
                <a:latin typeface="+mn-lt"/>
                <a:ea typeface="+mn-ea"/>
              </a:rPr>
              <a:t>デュピクセントの副作用</a:t>
            </a:r>
            <a:endParaRPr lang="en-US" altLang="ja-JP" sz="3600" b="1" dirty="0">
              <a:solidFill>
                <a:schemeClr val="bg1"/>
              </a:solidFill>
              <a:latin typeface="+mn-lt"/>
              <a:ea typeface="+mn-ea"/>
            </a:endParaRPr>
          </a:p>
        </p:txBody>
      </p:sp>
      <p:sp>
        <p:nvSpPr>
          <p:cNvPr id="86" name="テキスト ボックス 85"/>
          <p:cNvSpPr txBox="1"/>
          <p:nvPr/>
        </p:nvSpPr>
        <p:spPr>
          <a:xfrm>
            <a:off x="1238008" y="941691"/>
            <a:ext cx="5147552" cy="461665"/>
          </a:xfrm>
          <a:prstGeom prst="rect">
            <a:avLst/>
          </a:prstGeom>
          <a:noFill/>
        </p:spPr>
        <p:txBody>
          <a:bodyPr wrap="square" rtlCol="0">
            <a:spAutoFit/>
          </a:bodyPr>
          <a:lstStyle/>
          <a:p>
            <a:pPr marL="457200" indent="-457200">
              <a:buFont typeface="Wingdings" panose="05000000000000000000" pitchFamily="2" charset="2"/>
              <a:buChar char="n"/>
            </a:pPr>
            <a:r>
              <a:rPr kumimoji="0" lang="ja-JP" altLang="en-US" sz="2400" kern="0" dirty="0">
                <a:solidFill>
                  <a:prstClr val="black"/>
                </a:solidFill>
              </a:rPr>
              <a:t>重大な副作用</a:t>
            </a:r>
            <a:endParaRPr kumimoji="0" lang="ja-JP" altLang="en-US" b="1" kern="0" dirty="0">
              <a:solidFill>
                <a:prstClr val="black"/>
              </a:solidFill>
            </a:endParaRPr>
          </a:p>
        </p:txBody>
      </p:sp>
      <p:sp>
        <p:nvSpPr>
          <p:cNvPr id="88" name="テキスト ボックス 2"/>
          <p:cNvSpPr txBox="1">
            <a:spLocks noChangeArrowheads="1"/>
          </p:cNvSpPr>
          <p:nvPr/>
        </p:nvSpPr>
        <p:spPr bwMode="auto">
          <a:xfrm>
            <a:off x="1425448" y="1335348"/>
            <a:ext cx="6300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charset="0"/>
              <a:buChar char="•"/>
              <a:defRPr kumimoji="1" sz="3200">
                <a:solidFill>
                  <a:schemeClr val="tx1"/>
                </a:solidFill>
                <a:latin typeface="HGP創英角ｺﾞｼｯｸUB" pitchFamily="50" charset="-128"/>
                <a:ea typeface="HGP創英角ｺﾞｼｯｸUB" pitchFamily="50" charset="-128"/>
              </a:defRPr>
            </a:lvl1pPr>
            <a:lvl2pPr marL="742950" indent="-285750" eaLnBrk="0" hangingPunct="0">
              <a:spcBef>
                <a:spcPct val="20000"/>
              </a:spcBef>
              <a:buFont typeface="Arial" charset="0"/>
              <a:buChar char="–"/>
              <a:defRPr kumimoji="1" sz="2800">
                <a:solidFill>
                  <a:schemeClr val="tx1"/>
                </a:solidFill>
                <a:latin typeface="HGP創英角ｺﾞｼｯｸUB" pitchFamily="50" charset="-128"/>
                <a:ea typeface="HGP創英角ｺﾞｼｯｸUB" pitchFamily="50" charset="-128"/>
              </a:defRPr>
            </a:lvl2pPr>
            <a:lvl3pPr marL="1143000" indent="-228600" eaLnBrk="0" hangingPunct="0">
              <a:spcBef>
                <a:spcPct val="20000"/>
              </a:spcBef>
              <a:buFont typeface="Arial" charset="0"/>
              <a:buChar char="•"/>
              <a:defRPr kumimoji="1" sz="2400">
                <a:solidFill>
                  <a:schemeClr val="tx1"/>
                </a:solidFill>
                <a:latin typeface="HGP創英角ｺﾞｼｯｸUB" pitchFamily="50" charset="-128"/>
                <a:ea typeface="HGP創英角ｺﾞｼｯｸUB" pitchFamily="50" charset="-128"/>
              </a:defRPr>
            </a:lvl3pPr>
            <a:lvl4pPr marL="1600200" indent="-228600" eaLnBrk="0" hangingPunct="0">
              <a:spcBef>
                <a:spcPct val="20000"/>
              </a:spcBef>
              <a:buFont typeface="Arial" charset="0"/>
              <a:buChar char="–"/>
              <a:defRPr kumimoji="1" sz="2000">
                <a:solidFill>
                  <a:schemeClr val="tx1"/>
                </a:solidFill>
                <a:latin typeface="HGP創英角ｺﾞｼｯｸUB" pitchFamily="50" charset="-128"/>
                <a:ea typeface="HGP創英角ｺﾞｼｯｸUB" pitchFamily="50" charset="-128"/>
              </a:defRPr>
            </a:lvl4pPr>
            <a:lvl5pPr marL="2057400" indent="-228600" eaLnBrk="0" hangingPunct="0">
              <a:spcBef>
                <a:spcPct val="20000"/>
              </a:spcBef>
              <a:buFont typeface="Arial" charset="0"/>
              <a:buChar char="»"/>
              <a:defRPr kumimoji="1" sz="20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9pPr>
          </a:lstStyle>
          <a:p>
            <a:pPr eaLnBrk="1" hangingPunct="1">
              <a:lnSpc>
                <a:spcPts val="3600"/>
              </a:lnSpc>
              <a:spcBef>
                <a:spcPct val="0"/>
              </a:spcBef>
              <a:buFont typeface="Wingdings" pitchFamily="2" charset="2"/>
              <a:buChar char="Ø"/>
              <a:defRPr/>
            </a:pPr>
            <a:r>
              <a:rPr lang="ja-JP" altLang="en-US" sz="2000" dirty="0">
                <a:latin typeface="+mn-lt"/>
                <a:ea typeface="+mn-ea"/>
              </a:rPr>
              <a:t>重篤な過敏症：アナフィラキシー（</a:t>
            </a:r>
            <a:r>
              <a:rPr lang="en-US" altLang="ja-JP" sz="2000" dirty="0">
                <a:latin typeface="+mn-lt"/>
                <a:ea typeface="+mn-ea"/>
              </a:rPr>
              <a:t>0.1%</a:t>
            </a:r>
            <a:r>
              <a:rPr lang="ja-JP" altLang="en-US" sz="2000" dirty="0">
                <a:latin typeface="+mn-lt"/>
                <a:ea typeface="+mn-ea"/>
              </a:rPr>
              <a:t>未満）</a:t>
            </a:r>
            <a:endParaRPr lang="en-US" altLang="ja-JP" sz="2000" dirty="0">
              <a:latin typeface="+mn-lt"/>
              <a:ea typeface="+mn-ea"/>
            </a:endParaRPr>
          </a:p>
        </p:txBody>
      </p:sp>
      <p:sp>
        <p:nvSpPr>
          <p:cNvPr id="89" name="テキスト ボックス 88"/>
          <p:cNvSpPr txBox="1"/>
          <p:nvPr/>
        </p:nvSpPr>
        <p:spPr>
          <a:xfrm>
            <a:off x="1238008" y="2068635"/>
            <a:ext cx="5147552" cy="461665"/>
          </a:xfrm>
          <a:prstGeom prst="rect">
            <a:avLst/>
          </a:prstGeom>
          <a:noFill/>
        </p:spPr>
        <p:txBody>
          <a:bodyPr wrap="square" rtlCol="0">
            <a:spAutoFit/>
          </a:bodyPr>
          <a:lstStyle/>
          <a:p>
            <a:pPr marL="457200" indent="-457200">
              <a:buFont typeface="Wingdings" panose="05000000000000000000" pitchFamily="2" charset="2"/>
              <a:buChar char="n"/>
            </a:pPr>
            <a:r>
              <a:rPr kumimoji="0" lang="ja-JP" altLang="en-US" sz="2400" kern="0" dirty="0">
                <a:solidFill>
                  <a:prstClr val="black"/>
                </a:solidFill>
              </a:rPr>
              <a:t>その他の副作用</a:t>
            </a:r>
            <a:endParaRPr kumimoji="0" lang="ja-JP" altLang="en-US" b="1" kern="0" dirty="0">
              <a:solidFill>
                <a:prstClr val="black"/>
              </a:solidFill>
            </a:endParaRPr>
          </a:p>
        </p:txBody>
      </p:sp>
      <p:sp>
        <p:nvSpPr>
          <p:cNvPr id="90" name="テキスト ボックス 2"/>
          <p:cNvSpPr txBox="1">
            <a:spLocks noChangeArrowheads="1"/>
          </p:cNvSpPr>
          <p:nvPr/>
        </p:nvSpPr>
        <p:spPr bwMode="auto">
          <a:xfrm>
            <a:off x="1425448" y="2477064"/>
            <a:ext cx="6300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charset="0"/>
              <a:buChar char="•"/>
              <a:defRPr kumimoji="1" sz="3200">
                <a:solidFill>
                  <a:schemeClr val="tx1"/>
                </a:solidFill>
                <a:latin typeface="HGP創英角ｺﾞｼｯｸUB" pitchFamily="50" charset="-128"/>
                <a:ea typeface="HGP創英角ｺﾞｼｯｸUB" pitchFamily="50" charset="-128"/>
              </a:defRPr>
            </a:lvl1pPr>
            <a:lvl2pPr marL="742950" indent="-285750" eaLnBrk="0" hangingPunct="0">
              <a:spcBef>
                <a:spcPct val="20000"/>
              </a:spcBef>
              <a:buFont typeface="Arial" charset="0"/>
              <a:buChar char="–"/>
              <a:defRPr kumimoji="1" sz="2800">
                <a:solidFill>
                  <a:schemeClr val="tx1"/>
                </a:solidFill>
                <a:latin typeface="HGP創英角ｺﾞｼｯｸUB" pitchFamily="50" charset="-128"/>
                <a:ea typeface="HGP創英角ｺﾞｼｯｸUB" pitchFamily="50" charset="-128"/>
              </a:defRPr>
            </a:lvl2pPr>
            <a:lvl3pPr marL="1143000" indent="-228600" eaLnBrk="0" hangingPunct="0">
              <a:spcBef>
                <a:spcPct val="20000"/>
              </a:spcBef>
              <a:buFont typeface="Arial" charset="0"/>
              <a:buChar char="•"/>
              <a:defRPr kumimoji="1" sz="2400">
                <a:solidFill>
                  <a:schemeClr val="tx1"/>
                </a:solidFill>
                <a:latin typeface="HGP創英角ｺﾞｼｯｸUB" pitchFamily="50" charset="-128"/>
                <a:ea typeface="HGP創英角ｺﾞｼｯｸUB" pitchFamily="50" charset="-128"/>
              </a:defRPr>
            </a:lvl3pPr>
            <a:lvl4pPr marL="1600200" indent="-228600" eaLnBrk="0" hangingPunct="0">
              <a:spcBef>
                <a:spcPct val="20000"/>
              </a:spcBef>
              <a:buFont typeface="Arial" charset="0"/>
              <a:buChar char="–"/>
              <a:defRPr kumimoji="1" sz="2000">
                <a:solidFill>
                  <a:schemeClr val="tx1"/>
                </a:solidFill>
                <a:latin typeface="HGP創英角ｺﾞｼｯｸUB" pitchFamily="50" charset="-128"/>
                <a:ea typeface="HGP創英角ｺﾞｼｯｸUB" pitchFamily="50" charset="-128"/>
              </a:defRPr>
            </a:lvl4pPr>
            <a:lvl5pPr marL="2057400" indent="-228600" eaLnBrk="0" hangingPunct="0">
              <a:spcBef>
                <a:spcPct val="20000"/>
              </a:spcBef>
              <a:buFont typeface="Arial" charset="0"/>
              <a:buChar char="»"/>
              <a:defRPr kumimoji="1" sz="20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9pPr>
          </a:lstStyle>
          <a:p>
            <a:pPr eaLnBrk="1" hangingPunct="1">
              <a:lnSpc>
                <a:spcPts val="3600"/>
              </a:lnSpc>
              <a:spcBef>
                <a:spcPct val="0"/>
              </a:spcBef>
              <a:buFont typeface="Wingdings" pitchFamily="2" charset="2"/>
              <a:buChar char="Ø"/>
              <a:defRPr/>
            </a:pPr>
            <a:r>
              <a:rPr lang="ja-JP" altLang="en-US" sz="2000" dirty="0">
                <a:latin typeface="+mn-lt"/>
                <a:ea typeface="+mn-ea"/>
              </a:rPr>
              <a:t>注射部位反応：紅斑（</a:t>
            </a:r>
            <a:r>
              <a:rPr lang="en-US" altLang="ja-JP" sz="2000" dirty="0">
                <a:latin typeface="+mn-lt"/>
                <a:ea typeface="+mn-ea"/>
              </a:rPr>
              <a:t>5%</a:t>
            </a:r>
            <a:r>
              <a:rPr lang="ja-JP" altLang="en-US" sz="2000" dirty="0">
                <a:latin typeface="+mn-lt"/>
                <a:ea typeface="+mn-ea"/>
              </a:rPr>
              <a:t>以上）、浮腫、搔痒感</a:t>
            </a:r>
            <a:endParaRPr lang="en-US" altLang="ja-JP" sz="2000" dirty="0">
              <a:latin typeface="+mn-lt"/>
              <a:ea typeface="+mn-ea"/>
            </a:endParaRPr>
          </a:p>
        </p:txBody>
      </p:sp>
      <p:sp>
        <p:nvSpPr>
          <p:cNvPr id="92" name="テキスト ボックス 2"/>
          <p:cNvSpPr txBox="1">
            <a:spLocks noChangeArrowheads="1"/>
          </p:cNvSpPr>
          <p:nvPr/>
        </p:nvSpPr>
        <p:spPr bwMode="auto">
          <a:xfrm>
            <a:off x="1425448" y="2992869"/>
            <a:ext cx="6300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charset="0"/>
              <a:buChar char="•"/>
              <a:defRPr kumimoji="1" sz="3200">
                <a:solidFill>
                  <a:schemeClr val="tx1"/>
                </a:solidFill>
                <a:latin typeface="HGP創英角ｺﾞｼｯｸUB" pitchFamily="50" charset="-128"/>
                <a:ea typeface="HGP創英角ｺﾞｼｯｸUB" pitchFamily="50" charset="-128"/>
              </a:defRPr>
            </a:lvl1pPr>
            <a:lvl2pPr marL="742950" indent="-285750" eaLnBrk="0" hangingPunct="0">
              <a:spcBef>
                <a:spcPct val="20000"/>
              </a:spcBef>
              <a:buFont typeface="Arial" charset="0"/>
              <a:buChar char="–"/>
              <a:defRPr kumimoji="1" sz="2800">
                <a:solidFill>
                  <a:schemeClr val="tx1"/>
                </a:solidFill>
                <a:latin typeface="HGP創英角ｺﾞｼｯｸUB" pitchFamily="50" charset="-128"/>
                <a:ea typeface="HGP創英角ｺﾞｼｯｸUB" pitchFamily="50" charset="-128"/>
              </a:defRPr>
            </a:lvl2pPr>
            <a:lvl3pPr marL="1143000" indent="-228600" eaLnBrk="0" hangingPunct="0">
              <a:spcBef>
                <a:spcPct val="20000"/>
              </a:spcBef>
              <a:buFont typeface="Arial" charset="0"/>
              <a:buChar char="•"/>
              <a:defRPr kumimoji="1" sz="2400">
                <a:solidFill>
                  <a:schemeClr val="tx1"/>
                </a:solidFill>
                <a:latin typeface="HGP創英角ｺﾞｼｯｸUB" pitchFamily="50" charset="-128"/>
                <a:ea typeface="HGP創英角ｺﾞｼｯｸUB" pitchFamily="50" charset="-128"/>
              </a:defRPr>
            </a:lvl3pPr>
            <a:lvl4pPr marL="1600200" indent="-228600" eaLnBrk="0" hangingPunct="0">
              <a:spcBef>
                <a:spcPct val="20000"/>
              </a:spcBef>
              <a:buFont typeface="Arial" charset="0"/>
              <a:buChar char="–"/>
              <a:defRPr kumimoji="1" sz="2000">
                <a:solidFill>
                  <a:schemeClr val="tx1"/>
                </a:solidFill>
                <a:latin typeface="HGP創英角ｺﾞｼｯｸUB" pitchFamily="50" charset="-128"/>
                <a:ea typeface="HGP創英角ｺﾞｼｯｸUB" pitchFamily="50" charset="-128"/>
              </a:defRPr>
            </a:lvl4pPr>
            <a:lvl5pPr marL="2057400" indent="-228600" eaLnBrk="0" hangingPunct="0">
              <a:spcBef>
                <a:spcPct val="20000"/>
              </a:spcBef>
              <a:buFont typeface="Arial" charset="0"/>
              <a:buChar char="»"/>
              <a:defRPr kumimoji="1" sz="20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9pPr>
          </a:lstStyle>
          <a:p>
            <a:pPr eaLnBrk="1" hangingPunct="1">
              <a:lnSpc>
                <a:spcPts val="3600"/>
              </a:lnSpc>
              <a:spcBef>
                <a:spcPct val="0"/>
              </a:spcBef>
              <a:buFont typeface="Wingdings" pitchFamily="2" charset="2"/>
              <a:buChar char="Ø"/>
              <a:defRPr/>
            </a:pPr>
            <a:r>
              <a:rPr lang="ja-JP" altLang="en-US" sz="2000" dirty="0">
                <a:latin typeface="+mn-lt"/>
                <a:ea typeface="+mn-ea"/>
              </a:rPr>
              <a:t>アレルギー性結膜炎</a:t>
            </a:r>
            <a:endParaRPr lang="en-US" altLang="ja-JP" sz="2000" dirty="0">
              <a:latin typeface="+mn-lt"/>
              <a:ea typeface="+mn-ea"/>
            </a:endParaRPr>
          </a:p>
        </p:txBody>
      </p:sp>
      <p:sp>
        <p:nvSpPr>
          <p:cNvPr id="94" name="テキスト ボックス 2"/>
          <p:cNvSpPr txBox="1">
            <a:spLocks noChangeArrowheads="1"/>
          </p:cNvSpPr>
          <p:nvPr/>
        </p:nvSpPr>
        <p:spPr bwMode="auto">
          <a:xfrm>
            <a:off x="1425448" y="3549364"/>
            <a:ext cx="6300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charset="0"/>
              <a:buChar char="•"/>
              <a:defRPr kumimoji="1" sz="3200">
                <a:solidFill>
                  <a:schemeClr val="tx1"/>
                </a:solidFill>
                <a:latin typeface="HGP創英角ｺﾞｼｯｸUB" pitchFamily="50" charset="-128"/>
                <a:ea typeface="HGP創英角ｺﾞｼｯｸUB" pitchFamily="50" charset="-128"/>
              </a:defRPr>
            </a:lvl1pPr>
            <a:lvl2pPr marL="742950" indent="-285750" eaLnBrk="0" hangingPunct="0">
              <a:spcBef>
                <a:spcPct val="20000"/>
              </a:spcBef>
              <a:buFont typeface="Arial" charset="0"/>
              <a:buChar char="–"/>
              <a:defRPr kumimoji="1" sz="2800">
                <a:solidFill>
                  <a:schemeClr val="tx1"/>
                </a:solidFill>
                <a:latin typeface="HGP創英角ｺﾞｼｯｸUB" pitchFamily="50" charset="-128"/>
                <a:ea typeface="HGP創英角ｺﾞｼｯｸUB" pitchFamily="50" charset="-128"/>
              </a:defRPr>
            </a:lvl2pPr>
            <a:lvl3pPr marL="1143000" indent="-228600" eaLnBrk="0" hangingPunct="0">
              <a:spcBef>
                <a:spcPct val="20000"/>
              </a:spcBef>
              <a:buFont typeface="Arial" charset="0"/>
              <a:buChar char="•"/>
              <a:defRPr kumimoji="1" sz="2400">
                <a:solidFill>
                  <a:schemeClr val="tx1"/>
                </a:solidFill>
                <a:latin typeface="HGP創英角ｺﾞｼｯｸUB" pitchFamily="50" charset="-128"/>
                <a:ea typeface="HGP創英角ｺﾞｼｯｸUB" pitchFamily="50" charset="-128"/>
              </a:defRPr>
            </a:lvl3pPr>
            <a:lvl4pPr marL="1600200" indent="-228600" eaLnBrk="0" hangingPunct="0">
              <a:spcBef>
                <a:spcPct val="20000"/>
              </a:spcBef>
              <a:buFont typeface="Arial" charset="0"/>
              <a:buChar char="–"/>
              <a:defRPr kumimoji="1" sz="2000">
                <a:solidFill>
                  <a:schemeClr val="tx1"/>
                </a:solidFill>
                <a:latin typeface="HGP創英角ｺﾞｼｯｸUB" pitchFamily="50" charset="-128"/>
                <a:ea typeface="HGP創英角ｺﾞｼｯｸUB" pitchFamily="50" charset="-128"/>
              </a:defRPr>
            </a:lvl4pPr>
            <a:lvl5pPr marL="2057400" indent="-228600" eaLnBrk="0" hangingPunct="0">
              <a:spcBef>
                <a:spcPct val="20000"/>
              </a:spcBef>
              <a:buFont typeface="Arial" charset="0"/>
              <a:buChar char="»"/>
              <a:defRPr kumimoji="1" sz="20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9pPr>
          </a:lstStyle>
          <a:p>
            <a:pPr eaLnBrk="1" hangingPunct="1">
              <a:lnSpc>
                <a:spcPts val="3600"/>
              </a:lnSpc>
              <a:spcBef>
                <a:spcPct val="0"/>
              </a:spcBef>
              <a:buFont typeface="Wingdings" pitchFamily="2" charset="2"/>
              <a:buChar char="Ø"/>
              <a:defRPr/>
            </a:pPr>
            <a:r>
              <a:rPr lang="ja-JP" altLang="en-US" sz="2000" dirty="0">
                <a:latin typeface="+mn-lt"/>
                <a:ea typeface="+mn-ea"/>
              </a:rPr>
              <a:t>発熱、関節痛</a:t>
            </a:r>
            <a:endParaRPr lang="en-US" altLang="ja-JP" sz="2000" dirty="0">
              <a:latin typeface="+mn-lt"/>
              <a:ea typeface="+mn-ea"/>
            </a:endParaRPr>
          </a:p>
        </p:txBody>
      </p:sp>
      <p:sp>
        <p:nvSpPr>
          <p:cNvPr id="95" name="テキスト ボックス 2"/>
          <p:cNvSpPr txBox="1">
            <a:spLocks noChangeArrowheads="1"/>
          </p:cNvSpPr>
          <p:nvPr/>
        </p:nvSpPr>
        <p:spPr bwMode="auto">
          <a:xfrm>
            <a:off x="1425448" y="4118559"/>
            <a:ext cx="6300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charset="0"/>
              <a:buChar char="•"/>
              <a:defRPr kumimoji="1" sz="3200">
                <a:solidFill>
                  <a:schemeClr val="tx1"/>
                </a:solidFill>
                <a:latin typeface="HGP創英角ｺﾞｼｯｸUB" pitchFamily="50" charset="-128"/>
                <a:ea typeface="HGP創英角ｺﾞｼｯｸUB" pitchFamily="50" charset="-128"/>
              </a:defRPr>
            </a:lvl1pPr>
            <a:lvl2pPr marL="742950" indent="-285750" eaLnBrk="0" hangingPunct="0">
              <a:spcBef>
                <a:spcPct val="20000"/>
              </a:spcBef>
              <a:buFont typeface="Arial" charset="0"/>
              <a:buChar char="–"/>
              <a:defRPr kumimoji="1" sz="2800">
                <a:solidFill>
                  <a:schemeClr val="tx1"/>
                </a:solidFill>
                <a:latin typeface="HGP創英角ｺﾞｼｯｸUB" pitchFamily="50" charset="-128"/>
                <a:ea typeface="HGP創英角ｺﾞｼｯｸUB" pitchFamily="50" charset="-128"/>
              </a:defRPr>
            </a:lvl2pPr>
            <a:lvl3pPr marL="1143000" indent="-228600" eaLnBrk="0" hangingPunct="0">
              <a:spcBef>
                <a:spcPct val="20000"/>
              </a:spcBef>
              <a:buFont typeface="Arial" charset="0"/>
              <a:buChar char="•"/>
              <a:defRPr kumimoji="1" sz="2400">
                <a:solidFill>
                  <a:schemeClr val="tx1"/>
                </a:solidFill>
                <a:latin typeface="HGP創英角ｺﾞｼｯｸUB" pitchFamily="50" charset="-128"/>
                <a:ea typeface="HGP創英角ｺﾞｼｯｸUB" pitchFamily="50" charset="-128"/>
              </a:defRPr>
            </a:lvl3pPr>
            <a:lvl4pPr marL="1600200" indent="-228600" eaLnBrk="0" hangingPunct="0">
              <a:spcBef>
                <a:spcPct val="20000"/>
              </a:spcBef>
              <a:buFont typeface="Arial" charset="0"/>
              <a:buChar char="–"/>
              <a:defRPr kumimoji="1" sz="2000">
                <a:solidFill>
                  <a:schemeClr val="tx1"/>
                </a:solidFill>
                <a:latin typeface="HGP創英角ｺﾞｼｯｸUB" pitchFamily="50" charset="-128"/>
                <a:ea typeface="HGP創英角ｺﾞｼｯｸUB" pitchFamily="50" charset="-128"/>
              </a:defRPr>
            </a:lvl4pPr>
            <a:lvl5pPr marL="2057400" indent="-228600" eaLnBrk="0" hangingPunct="0">
              <a:spcBef>
                <a:spcPct val="20000"/>
              </a:spcBef>
              <a:buFont typeface="Arial" charset="0"/>
              <a:buChar char="»"/>
              <a:defRPr kumimoji="1" sz="20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9pPr>
          </a:lstStyle>
          <a:p>
            <a:pPr eaLnBrk="1" hangingPunct="1">
              <a:lnSpc>
                <a:spcPts val="3600"/>
              </a:lnSpc>
              <a:spcBef>
                <a:spcPct val="0"/>
              </a:spcBef>
              <a:buFont typeface="Wingdings" pitchFamily="2" charset="2"/>
              <a:buChar char="Ø"/>
              <a:defRPr/>
            </a:pPr>
            <a:r>
              <a:rPr lang="ja-JP" altLang="en-US" sz="2000" dirty="0">
                <a:latin typeface="+mn-lt"/>
                <a:ea typeface="+mn-ea"/>
              </a:rPr>
              <a:t>好酸球増加症</a:t>
            </a:r>
            <a:endParaRPr lang="en-US" altLang="ja-JP" sz="2000" dirty="0">
              <a:latin typeface="+mn-lt"/>
              <a:ea typeface="+mn-ea"/>
            </a:endParaRPr>
          </a:p>
        </p:txBody>
      </p:sp>
      <p:sp>
        <p:nvSpPr>
          <p:cNvPr id="96" name="テキスト ボックス 2"/>
          <p:cNvSpPr txBox="1">
            <a:spLocks noChangeArrowheads="1"/>
          </p:cNvSpPr>
          <p:nvPr/>
        </p:nvSpPr>
        <p:spPr bwMode="auto">
          <a:xfrm>
            <a:off x="1408750" y="5298340"/>
            <a:ext cx="937450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charset="0"/>
              <a:buChar char="•"/>
              <a:defRPr kumimoji="1" sz="3200">
                <a:solidFill>
                  <a:schemeClr val="tx1"/>
                </a:solidFill>
                <a:latin typeface="HGP創英角ｺﾞｼｯｸUB" pitchFamily="50" charset="-128"/>
                <a:ea typeface="HGP創英角ｺﾞｼｯｸUB" pitchFamily="50" charset="-128"/>
              </a:defRPr>
            </a:lvl1pPr>
            <a:lvl2pPr marL="742950" indent="-285750" eaLnBrk="0" hangingPunct="0">
              <a:spcBef>
                <a:spcPct val="20000"/>
              </a:spcBef>
              <a:buFont typeface="Arial" charset="0"/>
              <a:buChar char="–"/>
              <a:defRPr kumimoji="1" sz="2800">
                <a:solidFill>
                  <a:schemeClr val="tx1"/>
                </a:solidFill>
                <a:latin typeface="HGP創英角ｺﾞｼｯｸUB" pitchFamily="50" charset="-128"/>
                <a:ea typeface="HGP創英角ｺﾞｼｯｸUB" pitchFamily="50" charset="-128"/>
              </a:defRPr>
            </a:lvl2pPr>
            <a:lvl3pPr marL="1143000" indent="-228600" eaLnBrk="0" hangingPunct="0">
              <a:spcBef>
                <a:spcPct val="20000"/>
              </a:spcBef>
              <a:buFont typeface="Arial" charset="0"/>
              <a:buChar char="•"/>
              <a:defRPr kumimoji="1" sz="2400">
                <a:solidFill>
                  <a:schemeClr val="tx1"/>
                </a:solidFill>
                <a:latin typeface="HGP創英角ｺﾞｼｯｸUB" pitchFamily="50" charset="-128"/>
                <a:ea typeface="HGP創英角ｺﾞｼｯｸUB" pitchFamily="50" charset="-128"/>
              </a:defRPr>
            </a:lvl3pPr>
            <a:lvl4pPr marL="1600200" indent="-228600" eaLnBrk="0" hangingPunct="0">
              <a:spcBef>
                <a:spcPct val="20000"/>
              </a:spcBef>
              <a:buFont typeface="Arial" charset="0"/>
              <a:buChar char="–"/>
              <a:defRPr kumimoji="1" sz="2000">
                <a:solidFill>
                  <a:schemeClr val="tx1"/>
                </a:solidFill>
                <a:latin typeface="HGP創英角ｺﾞｼｯｸUB" pitchFamily="50" charset="-128"/>
                <a:ea typeface="HGP創英角ｺﾞｼｯｸUB" pitchFamily="50" charset="-128"/>
              </a:defRPr>
            </a:lvl4pPr>
            <a:lvl5pPr marL="2057400" indent="-228600" eaLnBrk="0" hangingPunct="0">
              <a:spcBef>
                <a:spcPct val="20000"/>
              </a:spcBef>
              <a:buFont typeface="Arial" charset="0"/>
              <a:buChar char="»"/>
              <a:defRPr kumimoji="1" sz="20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9pPr>
          </a:lstStyle>
          <a:p>
            <a:pPr marL="0" indent="0" algn="ctr" eaLnBrk="1" hangingPunct="1">
              <a:lnSpc>
                <a:spcPts val="3600"/>
              </a:lnSpc>
              <a:spcBef>
                <a:spcPct val="0"/>
              </a:spcBef>
              <a:buNone/>
              <a:defRPr/>
            </a:pPr>
            <a:r>
              <a:rPr lang="ja-JP" altLang="en-US" sz="2400" dirty="0">
                <a:latin typeface="+mn-lt"/>
                <a:ea typeface="+mn-ea"/>
              </a:rPr>
              <a:t>初回にアナフィラキシー反応がなければ安全に使える可能性が高い</a:t>
            </a:r>
            <a:endParaRPr lang="en-US" altLang="ja-JP" sz="2400" dirty="0">
              <a:solidFill>
                <a:srgbClr val="FF0000"/>
              </a:solidFill>
              <a:latin typeface="+mn-lt"/>
              <a:ea typeface="+mn-ea"/>
            </a:endParaRPr>
          </a:p>
        </p:txBody>
      </p:sp>
      <p:sp>
        <p:nvSpPr>
          <p:cNvPr id="97" name="右矢印 96"/>
          <p:cNvSpPr/>
          <p:nvPr/>
        </p:nvSpPr>
        <p:spPr>
          <a:xfrm rot="5400000">
            <a:off x="5916000" y="5763021"/>
            <a:ext cx="360000" cy="540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8" name="テキスト ボックス 2"/>
          <p:cNvSpPr txBox="1">
            <a:spLocks noChangeArrowheads="1"/>
          </p:cNvSpPr>
          <p:nvPr/>
        </p:nvSpPr>
        <p:spPr bwMode="auto">
          <a:xfrm>
            <a:off x="1425449" y="6213021"/>
            <a:ext cx="937450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charset="0"/>
              <a:buChar char="•"/>
              <a:defRPr kumimoji="1" sz="3200">
                <a:solidFill>
                  <a:schemeClr val="tx1"/>
                </a:solidFill>
                <a:latin typeface="HGP創英角ｺﾞｼｯｸUB" pitchFamily="50" charset="-128"/>
                <a:ea typeface="HGP創英角ｺﾞｼｯｸUB" pitchFamily="50" charset="-128"/>
              </a:defRPr>
            </a:lvl1pPr>
            <a:lvl2pPr marL="742950" indent="-285750" eaLnBrk="0" hangingPunct="0">
              <a:spcBef>
                <a:spcPct val="20000"/>
              </a:spcBef>
              <a:buFont typeface="Arial" charset="0"/>
              <a:buChar char="–"/>
              <a:defRPr kumimoji="1" sz="2800">
                <a:solidFill>
                  <a:schemeClr val="tx1"/>
                </a:solidFill>
                <a:latin typeface="HGP創英角ｺﾞｼｯｸUB" pitchFamily="50" charset="-128"/>
                <a:ea typeface="HGP創英角ｺﾞｼｯｸUB" pitchFamily="50" charset="-128"/>
              </a:defRPr>
            </a:lvl2pPr>
            <a:lvl3pPr marL="1143000" indent="-228600" eaLnBrk="0" hangingPunct="0">
              <a:spcBef>
                <a:spcPct val="20000"/>
              </a:spcBef>
              <a:buFont typeface="Arial" charset="0"/>
              <a:buChar char="•"/>
              <a:defRPr kumimoji="1" sz="2400">
                <a:solidFill>
                  <a:schemeClr val="tx1"/>
                </a:solidFill>
                <a:latin typeface="HGP創英角ｺﾞｼｯｸUB" pitchFamily="50" charset="-128"/>
                <a:ea typeface="HGP創英角ｺﾞｼｯｸUB" pitchFamily="50" charset="-128"/>
              </a:defRPr>
            </a:lvl3pPr>
            <a:lvl4pPr marL="1600200" indent="-228600" eaLnBrk="0" hangingPunct="0">
              <a:spcBef>
                <a:spcPct val="20000"/>
              </a:spcBef>
              <a:buFont typeface="Arial" charset="0"/>
              <a:buChar char="–"/>
              <a:defRPr kumimoji="1" sz="2000">
                <a:solidFill>
                  <a:schemeClr val="tx1"/>
                </a:solidFill>
                <a:latin typeface="HGP創英角ｺﾞｼｯｸUB" pitchFamily="50" charset="-128"/>
                <a:ea typeface="HGP創英角ｺﾞｼｯｸUB" pitchFamily="50" charset="-128"/>
              </a:defRPr>
            </a:lvl4pPr>
            <a:lvl5pPr marL="2057400" indent="-228600" eaLnBrk="0" hangingPunct="0">
              <a:spcBef>
                <a:spcPct val="20000"/>
              </a:spcBef>
              <a:buFont typeface="Arial" charset="0"/>
              <a:buChar char="»"/>
              <a:defRPr kumimoji="1" sz="20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9pPr>
          </a:lstStyle>
          <a:p>
            <a:pPr marL="0" indent="0" algn="ctr" eaLnBrk="1" hangingPunct="1">
              <a:lnSpc>
                <a:spcPts val="3600"/>
              </a:lnSpc>
              <a:spcBef>
                <a:spcPct val="0"/>
              </a:spcBef>
              <a:buNone/>
              <a:defRPr/>
            </a:pPr>
            <a:r>
              <a:rPr lang="ja-JP" altLang="en-US" sz="2400" dirty="0">
                <a:latin typeface="+mn-lt"/>
                <a:ea typeface="+mn-ea"/>
              </a:rPr>
              <a:t>大病院で初回注射後、近所の診療所に通院することが多い</a:t>
            </a:r>
            <a:endParaRPr lang="en-US" altLang="ja-JP" sz="2400" dirty="0">
              <a:solidFill>
                <a:srgbClr val="FF0000"/>
              </a:solidFill>
              <a:latin typeface="+mn-lt"/>
              <a:ea typeface="+mn-ea"/>
            </a:endParaRPr>
          </a:p>
        </p:txBody>
      </p:sp>
      <p:sp>
        <p:nvSpPr>
          <p:cNvPr id="99" name="テキスト ボックス 2"/>
          <p:cNvSpPr txBox="1">
            <a:spLocks noChangeArrowheads="1"/>
          </p:cNvSpPr>
          <p:nvPr/>
        </p:nvSpPr>
        <p:spPr bwMode="auto">
          <a:xfrm>
            <a:off x="2714200" y="4597286"/>
            <a:ext cx="83348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charset="0"/>
              <a:buChar char="•"/>
              <a:defRPr kumimoji="1" sz="3200">
                <a:solidFill>
                  <a:schemeClr val="tx1"/>
                </a:solidFill>
                <a:latin typeface="HGP創英角ｺﾞｼｯｸUB" pitchFamily="50" charset="-128"/>
                <a:ea typeface="HGP創英角ｺﾞｼｯｸUB" pitchFamily="50" charset="-128"/>
              </a:defRPr>
            </a:lvl1pPr>
            <a:lvl2pPr marL="742950" indent="-285750" eaLnBrk="0" hangingPunct="0">
              <a:spcBef>
                <a:spcPct val="20000"/>
              </a:spcBef>
              <a:buFont typeface="Arial" charset="0"/>
              <a:buChar char="–"/>
              <a:defRPr kumimoji="1" sz="2800">
                <a:solidFill>
                  <a:schemeClr val="tx1"/>
                </a:solidFill>
                <a:latin typeface="HGP創英角ｺﾞｼｯｸUB" pitchFamily="50" charset="-128"/>
                <a:ea typeface="HGP創英角ｺﾞｼｯｸUB" pitchFamily="50" charset="-128"/>
              </a:defRPr>
            </a:lvl2pPr>
            <a:lvl3pPr marL="1143000" indent="-228600" eaLnBrk="0" hangingPunct="0">
              <a:spcBef>
                <a:spcPct val="20000"/>
              </a:spcBef>
              <a:buFont typeface="Arial" charset="0"/>
              <a:buChar char="•"/>
              <a:defRPr kumimoji="1" sz="2400">
                <a:solidFill>
                  <a:schemeClr val="tx1"/>
                </a:solidFill>
                <a:latin typeface="HGP創英角ｺﾞｼｯｸUB" pitchFamily="50" charset="-128"/>
                <a:ea typeface="HGP創英角ｺﾞｼｯｸUB" pitchFamily="50" charset="-128"/>
              </a:defRPr>
            </a:lvl3pPr>
            <a:lvl4pPr marL="1600200" indent="-228600" eaLnBrk="0" hangingPunct="0">
              <a:spcBef>
                <a:spcPct val="20000"/>
              </a:spcBef>
              <a:buFont typeface="Arial" charset="0"/>
              <a:buChar char="–"/>
              <a:defRPr kumimoji="1" sz="2000">
                <a:solidFill>
                  <a:schemeClr val="tx1"/>
                </a:solidFill>
                <a:latin typeface="HGP創英角ｺﾞｼｯｸUB" pitchFamily="50" charset="-128"/>
                <a:ea typeface="HGP創英角ｺﾞｼｯｸUB" pitchFamily="50" charset="-128"/>
              </a:defRPr>
            </a:lvl4pPr>
            <a:lvl5pPr marL="2057400" indent="-228600" eaLnBrk="0" hangingPunct="0">
              <a:spcBef>
                <a:spcPct val="20000"/>
              </a:spcBef>
              <a:buFont typeface="Arial" charset="0"/>
              <a:buChar char="»"/>
              <a:defRPr kumimoji="1" sz="20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9pPr>
          </a:lstStyle>
          <a:p>
            <a:pPr marL="0" indent="0" eaLnBrk="1" hangingPunct="1">
              <a:lnSpc>
                <a:spcPts val="3600"/>
              </a:lnSpc>
              <a:spcBef>
                <a:spcPct val="0"/>
              </a:spcBef>
              <a:buNone/>
              <a:defRPr/>
            </a:pPr>
            <a:r>
              <a:rPr lang="ja-JP" altLang="en-US" sz="1600" dirty="0">
                <a:latin typeface="+mn-lt"/>
                <a:ea typeface="+mn-ea"/>
              </a:rPr>
              <a:t>（</a:t>
            </a:r>
            <a:r>
              <a:rPr lang="en-US" altLang="ja-JP" sz="1600" dirty="0">
                <a:latin typeface="+mn-lt"/>
                <a:ea typeface="+mn-ea"/>
              </a:rPr>
              <a:t>PMDA </a:t>
            </a:r>
            <a:r>
              <a:rPr lang="ja-JP" altLang="en-US" sz="1600" dirty="0">
                <a:latin typeface="+mn-lt"/>
                <a:ea typeface="+mn-ea"/>
              </a:rPr>
              <a:t>医療用医薬品情報検索：</a:t>
            </a:r>
            <a:r>
              <a:rPr lang="en-US" altLang="ja-JP" sz="1600" dirty="0">
                <a:latin typeface="+mn-lt"/>
                <a:ea typeface="+mn-ea"/>
                <a:hlinkClick r:id="rId3"/>
              </a:rPr>
              <a:t>https://www.info.pmda.go.jp/go/pack/4490405G1024_1_10/</a:t>
            </a:r>
            <a:r>
              <a:rPr lang="ja-JP" altLang="en-US" sz="1600" dirty="0">
                <a:latin typeface="+mn-lt"/>
                <a:ea typeface="+mn-ea"/>
              </a:rPr>
              <a:t>　）</a:t>
            </a:r>
            <a:endParaRPr lang="en-US" altLang="ja-JP" sz="1600" dirty="0">
              <a:latin typeface="+mn-lt"/>
              <a:ea typeface="+mn-ea"/>
            </a:endParaRPr>
          </a:p>
        </p:txBody>
      </p:sp>
    </p:spTree>
    <p:extLst>
      <p:ext uri="{BB962C8B-B14F-4D97-AF65-F5344CB8AC3E}">
        <p14:creationId xmlns:p14="http://schemas.microsoft.com/office/powerpoint/2010/main" val="1688123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正方形/長方形 85"/>
          <p:cNvSpPr/>
          <p:nvPr/>
        </p:nvSpPr>
        <p:spPr>
          <a:xfrm>
            <a:off x="0" y="6963"/>
            <a:ext cx="12192000" cy="830578"/>
          </a:xfrm>
          <a:prstGeom prst="rect">
            <a:avLst/>
          </a:prstGeom>
          <a:gradFill>
            <a:gsLst>
              <a:gs pos="0">
                <a:srgbClr val="00003B"/>
              </a:gs>
              <a:gs pos="100000">
                <a:srgbClr val="00008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 name="Text Box 30"/>
          <p:cNvSpPr txBox="1">
            <a:spLocks noChangeArrowheads="1"/>
          </p:cNvSpPr>
          <p:nvPr/>
        </p:nvSpPr>
        <p:spPr bwMode="auto">
          <a:xfrm>
            <a:off x="1143000" y="72352"/>
            <a:ext cx="9906000" cy="646331"/>
          </a:xfrm>
          <a:prstGeom prst="rect">
            <a:avLst/>
          </a:prstGeom>
          <a:noFill/>
          <a:ln w="9525">
            <a:noFill/>
            <a:miter lim="800000"/>
            <a:headEnd/>
            <a:tailEnd/>
          </a:ln>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50000"/>
              </a:spcBef>
              <a:buFontTx/>
              <a:buNone/>
            </a:pPr>
            <a:r>
              <a:rPr lang="ja-JP" altLang="en-US" sz="3600" b="1" dirty="0">
                <a:solidFill>
                  <a:schemeClr val="bg1"/>
                </a:solidFill>
                <a:latin typeface="+mj-ea"/>
                <a:ea typeface="+mj-ea"/>
              </a:rPr>
              <a:t>自己注射の方法</a:t>
            </a:r>
            <a:endParaRPr lang="en-US" altLang="ja-JP" sz="3600" b="1" dirty="0">
              <a:solidFill>
                <a:schemeClr val="bg1"/>
              </a:solidFill>
              <a:latin typeface="+mj-ea"/>
              <a:ea typeface="+mj-ea"/>
            </a:endParaRPr>
          </a:p>
        </p:txBody>
      </p:sp>
      <p:sp>
        <p:nvSpPr>
          <p:cNvPr id="91" name="テキスト ボックス 90"/>
          <p:cNvSpPr txBox="1"/>
          <p:nvPr/>
        </p:nvSpPr>
        <p:spPr>
          <a:xfrm>
            <a:off x="323608" y="852791"/>
            <a:ext cx="5147552" cy="461665"/>
          </a:xfrm>
          <a:prstGeom prst="rect">
            <a:avLst/>
          </a:prstGeom>
          <a:noFill/>
        </p:spPr>
        <p:txBody>
          <a:bodyPr wrap="square" rtlCol="0">
            <a:spAutoFit/>
          </a:bodyPr>
          <a:lstStyle/>
          <a:p>
            <a:pPr marL="457200" indent="-457200">
              <a:buFont typeface="Wingdings" panose="05000000000000000000" pitchFamily="2" charset="2"/>
              <a:buChar char="n"/>
            </a:pPr>
            <a:r>
              <a:rPr kumimoji="0" lang="ja-JP" altLang="en-US" sz="2400" kern="0" dirty="0">
                <a:solidFill>
                  <a:prstClr val="black"/>
                </a:solidFill>
              </a:rPr>
              <a:t>自己注射の手技について</a:t>
            </a:r>
            <a:endParaRPr kumimoji="0" lang="ja-JP" altLang="en-US" b="1" kern="0" dirty="0">
              <a:solidFill>
                <a:prstClr val="black"/>
              </a:solidFill>
            </a:endParaRPr>
          </a:p>
        </p:txBody>
      </p:sp>
      <p:sp>
        <p:nvSpPr>
          <p:cNvPr id="94" name="テキスト ボックス 2"/>
          <p:cNvSpPr txBox="1">
            <a:spLocks noChangeArrowheads="1"/>
          </p:cNvSpPr>
          <p:nvPr/>
        </p:nvSpPr>
        <p:spPr bwMode="auto">
          <a:xfrm>
            <a:off x="667657" y="1231935"/>
            <a:ext cx="11232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charset="0"/>
              <a:buChar char="•"/>
              <a:defRPr kumimoji="1" sz="3200">
                <a:solidFill>
                  <a:schemeClr val="tx1"/>
                </a:solidFill>
                <a:latin typeface="HGP創英角ｺﾞｼｯｸUB" pitchFamily="50" charset="-128"/>
                <a:ea typeface="HGP創英角ｺﾞｼｯｸUB" pitchFamily="50" charset="-128"/>
              </a:defRPr>
            </a:lvl1pPr>
            <a:lvl2pPr marL="742950" indent="-285750" eaLnBrk="0" hangingPunct="0">
              <a:spcBef>
                <a:spcPct val="20000"/>
              </a:spcBef>
              <a:buFont typeface="Arial" charset="0"/>
              <a:buChar char="–"/>
              <a:defRPr kumimoji="1" sz="2800">
                <a:solidFill>
                  <a:schemeClr val="tx1"/>
                </a:solidFill>
                <a:latin typeface="HGP創英角ｺﾞｼｯｸUB" pitchFamily="50" charset="-128"/>
                <a:ea typeface="HGP創英角ｺﾞｼｯｸUB" pitchFamily="50" charset="-128"/>
              </a:defRPr>
            </a:lvl2pPr>
            <a:lvl3pPr marL="1143000" indent="-228600" eaLnBrk="0" hangingPunct="0">
              <a:spcBef>
                <a:spcPct val="20000"/>
              </a:spcBef>
              <a:buFont typeface="Arial" charset="0"/>
              <a:buChar char="•"/>
              <a:defRPr kumimoji="1" sz="2400">
                <a:solidFill>
                  <a:schemeClr val="tx1"/>
                </a:solidFill>
                <a:latin typeface="HGP創英角ｺﾞｼｯｸUB" pitchFamily="50" charset="-128"/>
                <a:ea typeface="HGP創英角ｺﾞｼｯｸUB" pitchFamily="50" charset="-128"/>
              </a:defRPr>
            </a:lvl3pPr>
            <a:lvl4pPr marL="1600200" indent="-228600" eaLnBrk="0" hangingPunct="0">
              <a:spcBef>
                <a:spcPct val="20000"/>
              </a:spcBef>
              <a:buFont typeface="Arial" charset="0"/>
              <a:buChar char="–"/>
              <a:defRPr kumimoji="1" sz="2000">
                <a:solidFill>
                  <a:schemeClr val="tx1"/>
                </a:solidFill>
                <a:latin typeface="HGP創英角ｺﾞｼｯｸUB" pitchFamily="50" charset="-128"/>
                <a:ea typeface="HGP創英角ｺﾞｼｯｸUB" pitchFamily="50" charset="-128"/>
              </a:defRPr>
            </a:lvl4pPr>
            <a:lvl5pPr marL="2057400" indent="-228600" eaLnBrk="0" hangingPunct="0">
              <a:spcBef>
                <a:spcPct val="20000"/>
              </a:spcBef>
              <a:buFont typeface="Arial" charset="0"/>
              <a:buChar char="»"/>
              <a:defRPr kumimoji="1" sz="20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9pPr>
          </a:lstStyle>
          <a:p>
            <a:pPr eaLnBrk="1" hangingPunct="1">
              <a:lnSpc>
                <a:spcPts val="3600"/>
              </a:lnSpc>
              <a:spcBef>
                <a:spcPct val="0"/>
              </a:spcBef>
              <a:buFont typeface="Wingdings" pitchFamily="2" charset="2"/>
              <a:buChar char="Ø"/>
              <a:defRPr/>
            </a:pPr>
            <a:r>
              <a:rPr lang="ja-JP" altLang="en-US" sz="2000" dirty="0">
                <a:latin typeface="+mn-lt"/>
                <a:ea typeface="+mn-ea"/>
              </a:rPr>
              <a:t>病院では看護師の付き添いの下で腕に注射したが、薬局では自己注射の場合腹部か大腿部に注射すると指導され、デモ器を借りて練習しなおした。</a:t>
            </a:r>
            <a:endParaRPr lang="en-US" altLang="ja-JP" sz="2000" dirty="0">
              <a:latin typeface="+mn-lt"/>
              <a:ea typeface="+mn-ea"/>
            </a:endParaRPr>
          </a:p>
        </p:txBody>
      </p:sp>
      <p:pic>
        <p:nvPicPr>
          <p:cNvPr id="2" name="図 1"/>
          <p:cNvPicPr>
            <a:picLocks noChangeAspect="1"/>
          </p:cNvPicPr>
          <p:nvPr/>
        </p:nvPicPr>
        <p:blipFill rotWithShape="1">
          <a:blip r:embed="rId3"/>
          <a:srcRect l="6045"/>
          <a:stretch/>
        </p:blipFill>
        <p:spPr>
          <a:xfrm>
            <a:off x="353785" y="2120599"/>
            <a:ext cx="7581833" cy="4323744"/>
          </a:xfrm>
          <a:prstGeom prst="rect">
            <a:avLst/>
          </a:prstGeom>
        </p:spPr>
      </p:pic>
      <p:sp>
        <p:nvSpPr>
          <p:cNvPr id="4" name="正方形/長方形 3"/>
          <p:cNvSpPr/>
          <p:nvPr/>
        </p:nvSpPr>
        <p:spPr>
          <a:xfrm>
            <a:off x="2254008" y="6123284"/>
            <a:ext cx="9760192" cy="584775"/>
          </a:xfrm>
          <a:prstGeom prst="rect">
            <a:avLst/>
          </a:prstGeom>
        </p:spPr>
        <p:txBody>
          <a:bodyPr wrap="square">
            <a:spAutoFit/>
          </a:bodyPr>
          <a:lstStyle/>
          <a:p>
            <a:pPr algn="r"/>
            <a:r>
              <a:rPr lang="ja-JP" altLang="en-US" sz="1600" dirty="0"/>
              <a:t>サノフィ株式会社 デュピクセントを使用される患者さんへ</a:t>
            </a:r>
            <a:endParaRPr lang="en-US" altLang="ja-JP" sz="1600" dirty="0"/>
          </a:p>
          <a:p>
            <a:pPr algn="r"/>
            <a:r>
              <a:rPr lang="ja-JP" altLang="en-US" sz="1600" dirty="0"/>
              <a:t>（</a:t>
            </a:r>
            <a:r>
              <a:rPr lang="ja-JP" altLang="en-US" sz="1600" dirty="0">
                <a:hlinkClick r:id="rId4"/>
              </a:rPr>
              <a:t>https://www.support-allergy.com/prurigo/dupixent/administration</a:t>
            </a:r>
            <a:r>
              <a:rPr lang="ja-JP" altLang="en-US" sz="1600" dirty="0"/>
              <a:t>）</a:t>
            </a:r>
          </a:p>
        </p:txBody>
      </p:sp>
      <p:pic>
        <p:nvPicPr>
          <p:cNvPr id="6" name="図 5"/>
          <p:cNvPicPr>
            <a:picLocks noChangeAspect="1"/>
          </p:cNvPicPr>
          <p:nvPr/>
        </p:nvPicPr>
        <p:blipFill rotWithShape="1">
          <a:blip r:embed="rId5"/>
          <a:srcRect r="70207" b="28720"/>
          <a:stretch/>
        </p:blipFill>
        <p:spPr>
          <a:xfrm>
            <a:off x="8403965" y="2298996"/>
            <a:ext cx="3141888" cy="3597022"/>
          </a:xfrm>
          <a:prstGeom prst="rect">
            <a:avLst/>
          </a:prstGeom>
        </p:spPr>
      </p:pic>
    </p:spTree>
    <p:extLst>
      <p:ext uri="{BB962C8B-B14F-4D97-AF65-F5344CB8AC3E}">
        <p14:creationId xmlns:p14="http://schemas.microsoft.com/office/powerpoint/2010/main" val="1893344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正方形/長方形 70"/>
          <p:cNvSpPr/>
          <p:nvPr/>
        </p:nvSpPr>
        <p:spPr>
          <a:xfrm>
            <a:off x="0" y="6963"/>
            <a:ext cx="12192000" cy="830578"/>
          </a:xfrm>
          <a:prstGeom prst="rect">
            <a:avLst/>
          </a:prstGeom>
          <a:gradFill>
            <a:gsLst>
              <a:gs pos="0">
                <a:srgbClr val="00003B"/>
              </a:gs>
              <a:gs pos="100000">
                <a:srgbClr val="00008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 name="Text Box 30"/>
          <p:cNvSpPr txBox="1">
            <a:spLocks noChangeArrowheads="1"/>
          </p:cNvSpPr>
          <p:nvPr/>
        </p:nvSpPr>
        <p:spPr bwMode="auto">
          <a:xfrm>
            <a:off x="1143000" y="116116"/>
            <a:ext cx="9906000" cy="584775"/>
          </a:xfrm>
          <a:prstGeom prst="rect">
            <a:avLst/>
          </a:prstGeom>
          <a:noFill/>
          <a:ln w="9525">
            <a:noFill/>
            <a:miter lim="800000"/>
            <a:headEnd/>
            <a:tailEnd/>
          </a:ln>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50000"/>
              </a:spcBef>
              <a:buFontTx/>
              <a:buNone/>
            </a:pPr>
            <a:r>
              <a:rPr lang="ja-JP" altLang="en-US" b="1" dirty="0">
                <a:solidFill>
                  <a:schemeClr val="bg1"/>
                </a:solidFill>
                <a:latin typeface="+mn-lt"/>
                <a:ea typeface="+mn-ea"/>
              </a:rPr>
              <a:t>効果と副作用</a:t>
            </a:r>
            <a:endParaRPr lang="en-US" altLang="ja-JP" b="1" dirty="0">
              <a:solidFill>
                <a:schemeClr val="bg1"/>
              </a:solidFill>
              <a:latin typeface="+mn-lt"/>
              <a:ea typeface="+mn-ea"/>
            </a:endParaRPr>
          </a:p>
        </p:txBody>
      </p:sp>
      <p:sp>
        <p:nvSpPr>
          <p:cNvPr id="72" name="テキスト ボックス 71"/>
          <p:cNvSpPr txBox="1"/>
          <p:nvPr/>
        </p:nvSpPr>
        <p:spPr>
          <a:xfrm>
            <a:off x="439723" y="827739"/>
            <a:ext cx="5147552" cy="461665"/>
          </a:xfrm>
          <a:prstGeom prst="rect">
            <a:avLst/>
          </a:prstGeom>
          <a:noFill/>
        </p:spPr>
        <p:txBody>
          <a:bodyPr wrap="square" rtlCol="0">
            <a:spAutoFit/>
          </a:bodyPr>
          <a:lstStyle/>
          <a:p>
            <a:pPr marL="457200" indent="-457200">
              <a:buFont typeface="Wingdings" panose="05000000000000000000" pitchFamily="2" charset="2"/>
              <a:buChar char="n"/>
            </a:pPr>
            <a:r>
              <a:rPr kumimoji="0" lang="ja-JP" altLang="en-US" sz="2400" kern="0" dirty="0">
                <a:solidFill>
                  <a:prstClr val="black"/>
                </a:solidFill>
              </a:rPr>
              <a:t>症状の改善について</a:t>
            </a:r>
            <a:endParaRPr kumimoji="0" lang="ja-JP" altLang="en-US" b="1" kern="0" dirty="0">
              <a:solidFill>
                <a:prstClr val="black"/>
              </a:solidFill>
            </a:endParaRPr>
          </a:p>
        </p:txBody>
      </p:sp>
      <p:sp>
        <p:nvSpPr>
          <p:cNvPr id="73" name="テキスト ボックス 2"/>
          <p:cNvSpPr txBox="1">
            <a:spLocks noChangeArrowheads="1"/>
          </p:cNvSpPr>
          <p:nvPr/>
        </p:nvSpPr>
        <p:spPr bwMode="auto">
          <a:xfrm>
            <a:off x="627163" y="1206883"/>
            <a:ext cx="947115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charset="0"/>
              <a:buChar char="•"/>
              <a:defRPr kumimoji="1" sz="3200">
                <a:solidFill>
                  <a:schemeClr val="tx1"/>
                </a:solidFill>
                <a:latin typeface="HGP創英角ｺﾞｼｯｸUB" pitchFamily="50" charset="-128"/>
                <a:ea typeface="HGP創英角ｺﾞｼｯｸUB" pitchFamily="50" charset="-128"/>
              </a:defRPr>
            </a:lvl1pPr>
            <a:lvl2pPr marL="742950" indent="-285750" eaLnBrk="0" hangingPunct="0">
              <a:spcBef>
                <a:spcPct val="20000"/>
              </a:spcBef>
              <a:buFont typeface="Arial" charset="0"/>
              <a:buChar char="–"/>
              <a:defRPr kumimoji="1" sz="2800">
                <a:solidFill>
                  <a:schemeClr val="tx1"/>
                </a:solidFill>
                <a:latin typeface="HGP創英角ｺﾞｼｯｸUB" pitchFamily="50" charset="-128"/>
                <a:ea typeface="HGP創英角ｺﾞｼｯｸUB" pitchFamily="50" charset="-128"/>
              </a:defRPr>
            </a:lvl2pPr>
            <a:lvl3pPr marL="1143000" indent="-228600" eaLnBrk="0" hangingPunct="0">
              <a:spcBef>
                <a:spcPct val="20000"/>
              </a:spcBef>
              <a:buFont typeface="Arial" charset="0"/>
              <a:buChar char="•"/>
              <a:defRPr kumimoji="1" sz="2400">
                <a:solidFill>
                  <a:schemeClr val="tx1"/>
                </a:solidFill>
                <a:latin typeface="HGP創英角ｺﾞｼｯｸUB" pitchFamily="50" charset="-128"/>
                <a:ea typeface="HGP創英角ｺﾞｼｯｸUB" pitchFamily="50" charset="-128"/>
              </a:defRPr>
            </a:lvl3pPr>
            <a:lvl4pPr marL="1600200" indent="-228600" eaLnBrk="0" hangingPunct="0">
              <a:spcBef>
                <a:spcPct val="20000"/>
              </a:spcBef>
              <a:buFont typeface="Arial" charset="0"/>
              <a:buChar char="–"/>
              <a:defRPr kumimoji="1" sz="2000">
                <a:solidFill>
                  <a:schemeClr val="tx1"/>
                </a:solidFill>
                <a:latin typeface="HGP創英角ｺﾞｼｯｸUB" pitchFamily="50" charset="-128"/>
                <a:ea typeface="HGP創英角ｺﾞｼｯｸUB" pitchFamily="50" charset="-128"/>
              </a:defRPr>
            </a:lvl4pPr>
            <a:lvl5pPr marL="2057400" indent="-228600" eaLnBrk="0" hangingPunct="0">
              <a:spcBef>
                <a:spcPct val="20000"/>
              </a:spcBef>
              <a:buFont typeface="Arial" charset="0"/>
              <a:buChar char="»"/>
              <a:defRPr kumimoji="1" sz="20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9pPr>
          </a:lstStyle>
          <a:p>
            <a:pPr eaLnBrk="1" hangingPunct="1">
              <a:lnSpc>
                <a:spcPts val="3600"/>
              </a:lnSpc>
              <a:spcBef>
                <a:spcPct val="0"/>
              </a:spcBef>
              <a:buFont typeface="Wingdings" pitchFamily="2" charset="2"/>
              <a:buChar char="Ø"/>
              <a:defRPr/>
            </a:pPr>
            <a:r>
              <a:rPr lang="ja-JP" altLang="en-US" sz="2000" dirty="0">
                <a:latin typeface="+mn-lt"/>
                <a:ea typeface="+mn-ea"/>
              </a:rPr>
              <a:t>注射後</a:t>
            </a:r>
            <a:r>
              <a:rPr lang="en-US" altLang="ja-JP" sz="2000" dirty="0">
                <a:latin typeface="+mn-lt"/>
                <a:ea typeface="+mn-ea"/>
              </a:rPr>
              <a:t>2,3</a:t>
            </a:r>
            <a:r>
              <a:rPr lang="ja-JP" altLang="en-US" sz="2000" dirty="0">
                <a:latin typeface="+mn-lt"/>
                <a:ea typeface="+mn-ea"/>
              </a:rPr>
              <a:t>日で効果を実感。その後数回は注射の度にさらに改善。</a:t>
            </a:r>
            <a:endParaRPr lang="en-US" altLang="ja-JP" sz="2000" dirty="0">
              <a:latin typeface="+mn-lt"/>
              <a:ea typeface="+mn-ea"/>
            </a:endParaRPr>
          </a:p>
          <a:p>
            <a:pPr eaLnBrk="1" hangingPunct="1">
              <a:lnSpc>
                <a:spcPts val="3600"/>
              </a:lnSpc>
              <a:spcBef>
                <a:spcPct val="0"/>
              </a:spcBef>
              <a:buFont typeface="Wingdings" pitchFamily="2" charset="2"/>
              <a:buChar char="Ø"/>
              <a:defRPr/>
            </a:pPr>
            <a:r>
              <a:rPr lang="en-US" altLang="ja-JP" sz="2000" dirty="0">
                <a:latin typeface="+mn-lt"/>
                <a:ea typeface="+mn-ea"/>
              </a:rPr>
              <a:t>1</a:t>
            </a:r>
            <a:r>
              <a:rPr lang="ja-JP" altLang="en-US" sz="2000" dirty="0">
                <a:latin typeface="+mn-lt"/>
                <a:ea typeface="+mn-ea"/>
              </a:rPr>
              <a:t>週間ほどで効果を実感。だんだん良くなっている。</a:t>
            </a:r>
            <a:endParaRPr lang="en-US" altLang="ja-JP" sz="2000" dirty="0"/>
          </a:p>
          <a:p>
            <a:pPr eaLnBrk="1" hangingPunct="1">
              <a:lnSpc>
                <a:spcPts val="3600"/>
              </a:lnSpc>
              <a:spcBef>
                <a:spcPct val="0"/>
              </a:spcBef>
              <a:buFont typeface="Wingdings" pitchFamily="2" charset="2"/>
              <a:buChar char="Ø"/>
              <a:defRPr/>
            </a:pPr>
            <a:r>
              <a:rPr lang="ja-JP" altLang="en-US" sz="2000" dirty="0">
                <a:latin typeface="+mn-lt"/>
                <a:ea typeface="+mn-ea"/>
              </a:rPr>
              <a:t>少しずつ症状改善。</a:t>
            </a:r>
            <a:r>
              <a:rPr lang="en-US" altLang="ja-JP" sz="2000" dirty="0">
                <a:latin typeface="+mn-lt"/>
                <a:ea typeface="+mn-ea"/>
              </a:rPr>
              <a:t>8</a:t>
            </a:r>
            <a:r>
              <a:rPr lang="ja-JP" altLang="en-US" sz="2000" dirty="0">
                <a:latin typeface="+mn-lt"/>
                <a:ea typeface="+mn-ea"/>
              </a:rPr>
              <a:t>ヶ月ほどで多少匂いを感じるまでに回復。</a:t>
            </a:r>
          </a:p>
        </p:txBody>
      </p:sp>
      <p:pic>
        <p:nvPicPr>
          <p:cNvPr id="2" name="図 1"/>
          <p:cNvPicPr>
            <a:picLocks noChangeAspect="1"/>
          </p:cNvPicPr>
          <p:nvPr/>
        </p:nvPicPr>
        <p:blipFill rotWithShape="1">
          <a:blip r:embed="rId3">
            <a:extLst>
              <a:ext uri="{28A0092B-C50C-407E-A947-70E740481C1C}">
                <a14:useLocalDpi xmlns:a14="http://schemas.microsoft.com/office/drawing/2010/main" val="0"/>
              </a:ext>
            </a:extLst>
          </a:blip>
          <a:srcRect l="32821" t="36781" r="17435" b="34501"/>
          <a:stretch/>
        </p:blipFill>
        <p:spPr>
          <a:xfrm>
            <a:off x="1386115" y="2692971"/>
            <a:ext cx="5436000" cy="1765299"/>
          </a:xfrm>
          <a:prstGeom prst="rect">
            <a:avLst/>
          </a:prstGeom>
        </p:spPr>
      </p:pic>
      <p:sp>
        <p:nvSpPr>
          <p:cNvPr id="74" name="テキスト ボックス 73"/>
          <p:cNvSpPr txBox="1"/>
          <p:nvPr/>
        </p:nvSpPr>
        <p:spPr>
          <a:xfrm rot="16200000">
            <a:off x="-224535" y="3512515"/>
            <a:ext cx="2088000" cy="338554"/>
          </a:xfrm>
          <a:prstGeom prst="rect">
            <a:avLst/>
          </a:prstGeom>
          <a:noFill/>
        </p:spPr>
        <p:txBody>
          <a:bodyPr wrap="square" rtlCol="0">
            <a:spAutoFit/>
          </a:bodyPr>
          <a:lstStyle/>
          <a:p>
            <a:pPr algn="ctr"/>
            <a:r>
              <a:rPr lang="en-US" altLang="ja-JP" sz="1600" dirty="0">
                <a:cs typeface="Arial" panose="020B0604020202020204" pitchFamily="34" charset="0"/>
              </a:rPr>
              <a:t>LS Mean Change +/- SE</a:t>
            </a:r>
            <a:endParaRPr lang="ja-JP" altLang="en-US" sz="1600" dirty="0">
              <a:cs typeface="Arial" panose="020B0604020202020204" pitchFamily="34" charset="0"/>
            </a:endParaRPr>
          </a:p>
        </p:txBody>
      </p:sp>
      <p:sp>
        <p:nvSpPr>
          <p:cNvPr id="75" name="テキスト ボックス 74"/>
          <p:cNvSpPr txBox="1"/>
          <p:nvPr/>
        </p:nvSpPr>
        <p:spPr>
          <a:xfrm>
            <a:off x="922790" y="2647451"/>
            <a:ext cx="540000" cy="338554"/>
          </a:xfrm>
          <a:prstGeom prst="rect">
            <a:avLst/>
          </a:prstGeom>
          <a:noFill/>
        </p:spPr>
        <p:txBody>
          <a:bodyPr wrap="square" rtlCol="0">
            <a:spAutoFit/>
          </a:bodyPr>
          <a:lstStyle/>
          <a:p>
            <a:pPr algn="ctr"/>
            <a:r>
              <a:rPr lang="en-US" altLang="ja-JP" sz="1600" dirty="0">
                <a:cs typeface="Arial" panose="020B0604020202020204" pitchFamily="34" charset="0"/>
              </a:rPr>
              <a:t>0.5</a:t>
            </a:r>
            <a:endParaRPr lang="ja-JP" altLang="en-US" sz="1600" dirty="0">
              <a:cs typeface="Arial" panose="020B0604020202020204" pitchFamily="34" charset="0"/>
            </a:endParaRPr>
          </a:p>
        </p:txBody>
      </p:sp>
      <p:sp>
        <p:nvSpPr>
          <p:cNvPr id="76" name="テキスト ボックス 75"/>
          <p:cNvSpPr txBox="1"/>
          <p:nvPr/>
        </p:nvSpPr>
        <p:spPr>
          <a:xfrm>
            <a:off x="922790" y="2902837"/>
            <a:ext cx="540000" cy="338554"/>
          </a:xfrm>
          <a:prstGeom prst="rect">
            <a:avLst/>
          </a:prstGeom>
          <a:noFill/>
        </p:spPr>
        <p:txBody>
          <a:bodyPr wrap="square" rtlCol="0">
            <a:spAutoFit/>
          </a:bodyPr>
          <a:lstStyle/>
          <a:p>
            <a:pPr algn="ctr"/>
            <a:r>
              <a:rPr lang="en-US" altLang="ja-JP" sz="1600" dirty="0">
                <a:cs typeface="Arial" panose="020B0604020202020204" pitchFamily="34" charset="0"/>
              </a:rPr>
              <a:t>0.0</a:t>
            </a:r>
            <a:endParaRPr lang="ja-JP" altLang="en-US" sz="1600" dirty="0">
              <a:cs typeface="Arial" panose="020B0604020202020204" pitchFamily="34" charset="0"/>
            </a:endParaRPr>
          </a:p>
        </p:txBody>
      </p:sp>
      <p:sp>
        <p:nvSpPr>
          <p:cNvPr id="77" name="テキスト ボックス 76"/>
          <p:cNvSpPr txBox="1"/>
          <p:nvPr/>
        </p:nvSpPr>
        <p:spPr>
          <a:xfrm>
            <a:off x="922790" y="3662842"/>
            <a:ext cx="540000" cy="338554"/>
          </a:xfrm>
          <a:prstGeom prst="rect">
            <a:avLst/>
          </a:prstGeom>
          <a:noFill/>
        </p:spPr>
        <p:txBody>
          <a:bodyPr wrap="square" rtlCol="0">
            <a:spAutoFit/>
          </a:bodyPr>
          <a:lstStyle/>
          <a:p>
            <a:pPr algn="ctr"/>
            <a:r>
              <a:rPr lang="en-US" altLang="ja-JP" sz="1600" dirty="0">
                <a:cs typeface="Arial" panose="020B0604020202020204" pitchFamily="34" charset="0"/>
              </a:rPr>
              <a:t>-1.5</a:t>
            </a:r>
            <a:endParaRPr lang="ja-JP" altLang="en-US" sz="1600" dirty="0">
              <a:cs typeface="Arial" panose="020B0604020202020204" pitchFamily="34" charset="0"/>
            </a:endParaRPr>
          </a:p>
        </p:txBody>
      </p:sp>
      <p:sp>
        <p:nvSpPr>
          <p:cNvPr id="78" name="テキスト ボックス 77"/>
          <p:cNvSpPr txBox="1"/>
          <p:nvPr/>
        </p:nvSpPr>
        <p:spPr>
          <a:xfrm>
            <a:off x="922790" y="3913850"/>
            <a:ext cx="540000" cy="338554"/>
          </a:xfrm>
          <a:prstGeom prst="rect">
            <a:avLst/>
          </a:prstGeom>
          <a:noFill/>
        </p:spPr>
        <p:txBody>
          <a:bodyPr wrap="square" rtlCol="0">
            <a:spAutoFit/>
          </a:bodyPr>
          <a:lstStyle/>
          <a:p>
            <a:pPr algn="ctr"/>
            <a:r>
              <a:rPr lang="en-US" altLang="ja-JP" sz="1600" dirty="0">
                <a:cs typeface="Arial" panose="020B0604020202020204" pitchFamily="34" charset="0"/>
              </a:rPr>
              <a:t>-2.0</a:t>
            </a:r>
            <a:endParaRPr lang="ja-JP" altLang="en-US" sz="1600" dirty="0">
              <a:cs typeface="Arial" panose="020B0604020202020204" pitchFamily="34" charset="0"/>
            </a:endParaRPr>
          </a:p>
        </p:txBody>
      </p:sp>
      <p:sp>
        <p:nvSpPr>
          <p:cNvPr id="79" name="テキスト ボックス 78"/>
          <p:cNvSpPr txBox="1"/>
          <p:nvPr/>
        </p:nvSpPr>
        <p:spPr>
          <a:xfrm>
            <a:off x="922790" y="4164858"/>
            <a:ext cx="540000" cy="338554"/>
          </a:xfrm>
          <a:prstGeom prst="rect">
            <a:avLst/>
          </a:prstGeom>
          <a:noFill/>
        </p:spPr>
        <p:txBody>
          <a:bodyPr wrap="square" rtlCol="0">
            <a:spAutoFit/>
          </a:bodyPr>
          <a:lstStyle/>
          <a:p>
            <a:pPr algn="ctr"/>
            <a:r>
              <a:rPr lang="en-US" altLang="ja-JP" sz="1600" dirty="0">
                <a:cs typeface="Arial" panose="020B0604020202020204" pitchFamily="34" charset="0"/>
              </a:rPr>
              <a:t>-2.5</a:t>
            </a:r>
            <a:endParaRPr lang="ja-JP" altLang="en-US" sz="1600" dirty="0">
              <a:cs typeface="Arial" panose="020B0604020202020204" pitchFamily="34" charset="0"/>
            </a:endParaRPr>
          </a:p>
        </p:txBody>
      </p:sp>
      <p:sp>
        <p:nvSpPr>
          <p:cNvPr id="80" name="テキスト ボックス 79"/>
          <p:cNvSpPr txBox="1"/>
          <p:nvPr/>
        </p:nvSpPr>
        <p:spPr>
          <a:xfrm>
            <a:off x="922790" y="3408842"/>
            <a:ext cx="540000" cy="338554"/>
          </a:xfrm>
          <a:prstGeom prst="rect">
            <a:avLst/>
          </a:prstGeom>
          <a:noFill/>
        </p:spPr>
        <p:txBody>
          <a:bodyPr wrap="square" rtlCol="0">
            <a:spAutoFit/>
          </a:bodyPr>
          <a:lstStyle/>
          <a:p>
            <a:pPr algn="ctr"/>
            <a:r>
              <a:rPr lang="en-US" altLang="ja-JP" sz="1600" dirty="0">
                <a:cs typeface="Arial" panose="020B0604020202020204" pitchFamily="34" charset="0"/>
              </a:rPr>
              <a:t>-1.0</a:t>
            </a:r>
            <a:endParaRPr lang="ja-JP" altLang="en-US" sz="1600" dirty="0">
              <a:cs typeface="Arial" panose="020B0604020202020204" pitchFamily="34" charset="0"/>
            </a:endParaRPr>
          </a:p>
        </p:txBody>
      </p:sp>
      <p:sp>
        <p:nvSpPr>
          <p:cNvPr id="81" name="テキスト ボックス 80"/>
          <p:cNvSpPr txBox="1"/>
          <p:nvPr/>
        </p:nvSpPr>
        <p:spPr>
          <a:xfrm>
            <a:off x="922790" y="3153845"/>
            <a:ext cx="540000" cy="338554"/>
          </a:xfrm>
          <a:prstGeom prst="rect">
            <a:avLst/>
          </a:prstGeom>
          <a:noFill/>
        </p:spPr>
        <p:txBody>
          <a:bodyPr wrap="square" rtlCol="0">
            <a:spAutoFit/>
          </a:bodyPr>
          <a:lstStyle/>
          <a:p>
            <a:pPr algn="ctr"/>
            <a:r>
              <a:rPr lang="en-US" altLang="ja-JP" sz="1600" dirty="0">
                <a:cs typeface="Arial" panose="020B0604020202020204" pitchFamily="34" charset="0"/>
              </a:rPr>
              <a:t>-0.5</a:t>
            </a:r>
            <a:endParaRPr lang="ja-JP" altLang="en-US" sz="1600" dirty="0">
              <a:cs typeface="Arial" panose="020B0604020202020204" pitchFamily="34" charset="0"/>
            </a:endParaRPr>
          </a:p>
        </p:txBody>
      </p:sp>
      <p:sp>
        <p:nvSpPr>
          <p:cNvPr id="82" name="テキスト ボックス 81"/>
          <p:cNvSpPr txBox="1"/>
          <p:nvPr/>
        </p:nvSpPr>
        <p:spPr>
          <a:xfrm>
            <a:off x="1476116" y="4387238"/>
            <a:ext cx="540000" cy="338554"/>
          </a:xfrm>
          <a:prstGeom prst="rect">
            <a:avLst/>
          </a:prstGeom>
          <a:noFill/>
        </p:spPr>
        <p:txBody>
          <a:bodyPr wrap="square" rtlCol="0">
            <a:spAutoFit/>
          </a:bodyPr>
          <a:lstStyle/>
          <a:p>
            <a:pPr algn="ctr"/>
            <a:r>
              <a:rPr lang="en-US" altLang="ja-JP" sz="1600" dirty="0">
                <a:cs typeface="Arial" panose="020B0604020202020204" pitchFamily="34" charset="0"/>
              </a:rPr>
              <a:t>BL</a:t>
            </a:r>
            <a:endParaRPr lang="ja-JP" altLang="en-US" sz="1600" dirty="0">
              <a:cs typeface="Arial" panose="020B0604020202020204" pitchFamily="34" charset="0"/>
            </a:endParaRPr>
          </a:p>
        </p:txBody>
      </p:sp>
      <p:sp>
        <p:nvSpPr>
          <p:cNvPr id="83" name="テキスト ボックス 82"/>
          <p:cNvSpPr txBox="1"/>
          <p:nvPr/>
        </p:nvSpPr>
        <p:spPr>
          <a:xfrm>
            <a:off x="1824040" y="4387238"/>
            <a:ext cx="540000" cy="338554"/>
          </a:xfrm>
          <a:prstGeom prst="rect">
            <a:avLst/>
          </a:prstGeom>
          <a:noFill/>
        </p:spPr>
        <p:txBody>
          <a:bodyPr wrap="square" rtlCol="0">
            <a:spAutoFit/>
          </a:bodyPr>
          <a:lstStyle/>
          <a:p>
            <a:pPr algn="ctr"/>
            <a:r>
              <a:rPr lang="en-US" altLang="ja-JP" sz="1600" dirty="0">
                <a:cs typeface="Arial" panose="020B0604020202020204" pitchFamily="34" charset="0"/>
              </a:rPr>
              <a:t>4</a:t>
            </a:r>
            <a:endParaRPr lang="ja-JP" altLang="en-US" sz="1600" dirty="0">
              <a:cs typeface="Arial" panose="020B0604020202020204" pitchFamily="34" charset="0"/>
            </a:endParaRPr>
          </a:p>
        </p:txBody>
      </p:sp>
      <p:sp>
        <p:nvSpPr>
          <p:cNvPr id="84" name="テキスト ボックス 83"/>
          <p:cNvSpPr txBox="1"/>
          <p:nvPr/>
        </p:nvSpPr>
        <p:spPr>
          <a:xfrm>
            <a:off x="2904440" y="4387238"/>
            <a:ext cx="540000" cy="338554"/>
          </a:xfrm>
          <a:prstGeom prst="rect">
            <a:avLst/>
          </a:prstGeom>
          <a:noFill/>
        </p:spPr>
        <p:txBody>
          <a:bodyPr wrap="square" rtlCol="0">
            <a:spAutoFit/>
          </a:bodyPr>
          <a:lstStyle/>
          <a:p>
            <a:pPr algn="ctr"/>
            <a:r>
              <a:rPr lang="en-US" altLang="ja-JP" sz="1600" dirty="0">
                <a:cs typeface="Arial" panose="020B0604020202020204" pitchFamily="34" charset="0"/>
              </a:rPr>
              <a:t>16</a:t>
            </a:r>
            <a:endParaRPr lang="ja-JP" altLang="en-US" sz="1600" dirty="0">
              <a:cs typeface="Arial" panose="020B0604020202020204" pitchFamily="34" charset="0"/>
            </a:endParaRPr>
          </a:p>
        </p:txBody>
      </p:sp>
      <p:sp>
        <p:nvSpPr>
          <p:cNvPr id="85" name="テキスト ボックス 84"/>
          <p:cNvSpPr txBox="1"/>
          <p:nvPr/>
        </p:nvSpPr>
        <p:spPr>
          <a:xfrm>
            <a:off x="6140867" y="4387238"/>
            <a:ext cx="540000" cy="338554"/>
          </a:xfrm>
          <a:prstGeom prst="rect">
            <a:avLst/>
          </a:prstGeom>
          <a:noFill/>
        </p:spPr>
        <p:txBody>
          <a:bodyPr wrap="square" rtlCol="0">
            <a:spAutoFit/>
          </a:bodyPr>
          <a:lstStyle/>
          <a:p>
            <a:pPr algn="ctr"/>
            <a:r>
              <a:rPr lang="en-US" altLang="ja-JP" sz="1600" dirty="0">
                <a:cs typeface="Arial" panose="020B0604020202020204" pitchFamily="34" charset="0"/>
              </a:rPr>
              <a:t>52</a:t>
            </a:r>
            <a:endParaRPr lang="ja-JP" altLang="en-US" sz="1600" dirty="0">
              <a:cs typeface="Arial" panose="020B0604020202020204" pitchFamily="34" charset="0"/>
            </a:endParaRPr>
          </a:p>
        </p:txBody>
      </p:sp>
      <p:sp>
        <p:nvSpPr>
          <p:cNvPr id="86" name="テキスト ボックス 85"/>
          <p:cNvSpPr txBox="1"/>
          <p:nvPr/>
        </p:nvSpPr>
        <p:spPr>
          <a:xfrm>
            <a:off x="3637765" y="4387238"/>
            <a:ext cx="540000" cy="338554"/>
          </a:xfrm>
          <a:prstGeom prst="rect">
            <a:avLst/>
          </a:prstGeom>
          <a:noFill/>
        </p:spPr>
        <p:txBody>
          <a:bodyPr wrap="square" rtlCol="0">
            <a:spAutoFit/>
          </a:bodyPr>
          <a:lstStyle/>
          <a:p>
            <a:pPr algn="ctr"/>
            <a:r>
              <a:rPr lang="en-US" altLang="ja-JP" sz="1600" dirty="0">
                <a:cs typeface="Arial" panose="020B0604020202020204" pitchFamily="34" charset="0"/>
              </a:rPr>
              <a:t>24</a:t>
            </a:r>
            <a:endParaRPr lang="ja-JP" altLang="en-US" sz="1600" dirty="0">
              <a:cs typeface="Arial" panose="020B0604020202020204" pitchFamily="34" charset="0"/>
            </a:endParaRPr>
          </a:p>
        </p:txBody>
      </p:sp>
      <p:sp>
        <p:nvSpPr>
          <p:cNvPr id="87" name="テキスト ボックス 86"/>
          <p:cNvSpPr txBox="1"/>
          <p:nvPr/>
        </p:nvSpPr>
        <p:spPr>
          <a:xfrm>
            <a:off x="5027715" y="4387238"/>
            <a:ext cx="540000" cy="338554"/>
          </a:xfrm>
          <a:prstGeom prst="rect">
            <a:avLst/>
          </a:prstGeom>
          <a:noFill/>
        </p:spPr>
        <p:txBody>
          <a:bodyPr wrap="square" rtlCol="0">
            <a:spAutoFit/>
          </a:bodyPr>
          <a:lstStyle/>
          <a:p>
            <a:pPr algn="ctr"/>
            <a:r>
              <a:rPr lang="en-US" altLang="ja-JP" sz="1600" dirty="0">
                <a:cs typeface="Arial" panose="020B0604020202020204" pitchFamily="34" charset="0"/>
              </a:rPr>
              <a:t>40</a:t>
            </a:r>
            <a:endParaRPr lang="ja-JP" altLang="en-US" sz="1600" dirty="0">
              <a:cs typeface="Arial" panose="020B0604020202020204" pitchFamily="34" charset="0"/>
            </a:endParaRPr>
          </a:p>
        </p:txBody>
      </p:sp>
      <p:sp>
        <p:nvSpPr>
          <p:cNvPr id="88" name="テキスト ボックス 87"/>
          <p:cNvSpPr txBox="1"/>
          <p:nvPr/>
        </p:nvSpPr>
        <p:spPr>
          <a:xfrm>
            <a:off x="2194140" y="4387238"/>
            <a:ext cx="540000" cy="338554"/>
          </a:xfrm>
          <a:prstGeom prst="rect">
            <a:avLst/>
          </a:prstGeom>
          <a:noFill/>
        </p:spPr>
        <p:txBody>
          <a:bodyPr wrap="square" rtlCol="0">
            <a:spAutoFit/>
          </a:bodyPr>
          <a:lstStyle/>
          <a:p>
            <a:pPr algn="ctr"/>
            <a:r>
              <a:rPr lang="en-US" altLang="ja-JP" sz="1600" dirty="0">
                <a:cs typeface="Arial" panose="020B0604020202020204" pitchFamily="34" charset="0"/>
              </a:rPr>
              <a:t>8</a:t>
            </a:r>
            <a:endParaRPr lang="ja-JP" altLang="en-US" sz="1600" dirty="0">
              <a:cs typeface="Arial" panose="020B0604020202020204" pitchFamily="34" charset="0"/>
            </a:endParaRPr>
          </a:p>
        </p:txBody>
      </p:sp>
      <p:sp>
        <p:nvSpPr>
          <p:cNvPr id="89" name="テキスト ボックス 88"/>
          <p:cNvSpPr txBox="1"/>
          <p:nvPr/>
        </p:nvSpPr>
        <p:spPr>
          <a:xfrm>
            <a:off x="6552115" y="4422754"/>
            <a:ext cx="843152" cy="338554"/>
          </a:xfrm>
          <a:prstGeom prst="rect">
            <a:avLst/>
          </a:prstGeom>
          <a:noFill/>
        </p:spPr>
        <p:txBody>
          <a:bodyPr wrap="square" rtlCol="0">
            <a:spAutoFit/>
          </a:bodyPr>
          <a:lstStyle/>
          <a:p>
            <a:pPr algn="ctr"/>
            <a:r>
              <a:rPr lang="en-US" altLang="ja-JP" sz="1600" dirty="0">
                <a:cs typeface="Arial" panose="020B0604020202020204" pitchFamily="34" charset="0"/>
              </a:rPr>
              <a:t>Week</a:t>
            </a:r>
            <a:endParaRPr lang="ja-JP" altLang="en-US" sz="1600" dirty="0">
              <a:cs typeface="Arial" panose="020B0604020202020204" pitchFamily="34" charset="0"/>
            </a:endParaRPr>
          </a:p>
        </p:txBody>
      </p:sp>
      <p:sp>
        <p:nvSpPr>
          <p:cNvPr id="4" name="正方形/長方形 3"/>
          <p:cNvSpPr/>
          <p:nvPr/>
        </p:nvSpPr>
        <p:spPr>
          <a:xfrm>
            <a:off x="1539616" y="4001396"/>
            <a:ext cx="1908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1" name="テキスト ボックス 90"/>
          <p:cNvSpPr txBox="1"/>
          <p:nvPr/>
        </p:nvSpPr>
        <p:spPr>
          <a:xfrm>
            <a:off x="1189666" y="4700392"/>
            <a:ext cx="5530849" cy="338554"/>
          </a:xfrm>
          <a:prstGeom prst="rect">
            <a:avLst/>
          </a:prstGeom>
          <a:noFill/>
        </p:spPr>
        <p:txBody>
          <a:bodyPr wrap="square" rtlCol="0">
            <a:spAutoFit/>
          </a:bodyPr>
          <a:lstStyle/>
          <a:p>
            <a:pPr algn="ctr"/>
            <a:r>
              <a:rPr lang="en-US" altLang="ja-JP" sz="1600" dirty="0">
                <a:cs typeface="Arial" panose="020B0604020202020204" pitchFamily="34" charset="0"/>
              </a:rPr>
              <a:t>NPS</a:t>
            </a:r>
            <a:r>
              <a:rPr lang="ja-JP" altLang="en-US" sz="1600" dirty="0">
                <a:cs typeface="Arial" panose="020B0604020202020204" pitchFamily="34" charset="0"/>
              </a:rPr>
              <a:t>（鼻茸スコア）のベースラインからの変化量</a:t>
            </a:r>
          </a:p>
        </p:txBody>
      </p:sp>
      <p:cxnSp>
        <p:nvCxnSpPr>
          <p:cNvPr id="6" name="直線コネクタ 5"/>
          <p:cNvCxnSpPr/>
          <p:nvPr/>
        </p:nvCxnSpPr>
        <p:spPr>
          <a:xfrm>
            <a:off x="6910615" y="2950645"/>
            <a:ext cx="54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直線コネクタ 93"/>
          <p:cNvCxnSpPr/>
          <p:nvPr/>
        </p:nvCxnSpPr>
        <p:spPr>
          <a:xfrm>
            <a:off x="6910615" y="3432248"/>
            <a:ext cx="54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直線コネクタ 94"/>
          <p:cNvCxnSpPr/>
          <p:nvPr/>
        </p:nvCxnSpPr>
        <p:spPr>
          <a:xfrm>
            <a:off x="6910615" y="4167850"/>
            <a:ext cx="5400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96" name="テキスト ボックス 95"/>
          <p:cNvSpPr txBox="1"/>
          <p:nvPr/>
        </p:nvSpPr>
        <p:spPr>
          <a:xfrm>
            <a:off x="7437366" y="2776332"/>
            <a:ext cx="1261701" cy="338554"/>
          </a:xfrm>
          <a:prstGeom prst="rect">
            <a:avLst/>
          </a:prstGeom>
          <a:noFill/>
        </p:spPr>
        <p:txBody>
          <a:bodyPr wrap="square" rtlCol="0">
            <a:spAutoFit/>
          </a:bodyPr>
          <a:lstStyle/>
          <a:p>
            <a:r>
              <a:rPr lang="en-US" altLang="ja-JP" sz="1600" dirty="0">
                <a:cs typeface="Arial" panose="020B0604020202020204" pitchFamily="34" charset="0"/>
              </a:rPr>
              <a:t>Placebo</a:t>
            </a:r>
            <a:endParaRPr lang="ja-JP" altLang="en-US" sz="1600" dirty="0">
              <a:cs typeface="Arial" panose="020B0604020202020204" pitchFamily="34" charset="0"/>
            </a:endParaRPr>
          </a:p>
        </p:txBody>
      </p:sp>
      <p:sp>
        <p:nvSpPr>
          <p:cNvPr id="109" name="テキスト ボックス 108"/>
          <p:cNvSpPr txBox="1"/>
          <p:nvPr/>
        </p:nvSpPr>
        <p:spPr>
          <a:xfrm>
            <a:off x="7437365" y="3254091"/>
            <a:ext cx="2482600" cy="338554"/>
          </a:xfrm>
          <a:prstGeom prst="rect">
            <a:avLst/>
          </a:prstGeom>
          <a:noFill/>
        </p:spPr>
        <p:txBody>
          <a:bodyPr wrap="square" rtlCol="0">
            <a:spAutoFit/>
          </a:bodyPr>
          <a:lstStyle/>
          <a:p>
            <a:r>
              <a:rPr lang="en-US" altLang="ja-JP" sz="1600" dirty="0" err="1">
                <a:cs typeface="Arial" panose="020B0604020202020204" pitchFamily="34" charset="0"/>
              </a:rPr>
              <a:t>Dupilmub</a:t>
            </a:r>
            <a:r>
              <a:rPr lang="en-US" altLang="ja-JP" sz="1600" dirty="0">
                <a:cs typeface="Arial" panose="020B0604020202020204" pitchFamily="34" charset="0"/>
              </a:rPr>
              <a:t> 300mg q2w-q4w</a:t>
            </a:r>
            <a:endParaRPr lang="ja-JP" altLang="en-US" sz="1600" dirty="0">
              <a:cs typeface="Arial" panose="020B0604020202020204" pitchFamily="34" charset="0"/>
            </a:endParaRPr>
          </a:p>
        </p:txBody>
      </p:sp>
      <p:sp>
        <p:nvSpPr>
          <p:cNvPr id="111" name="テキスト ボックス 110"/>
          <p:cNvSpPr txBox="1"/>
          <p:nvPr/>
        </p:nvSpPr>
        <p:spPr>
          <a:xfrm>
            <a:off x="7437365" y="4001396"/>
            <a:ext cx="2482600" cy="338554"/>
          </a:xfrm>
          <a:prstGeom prst="rect">
            <a:avLst/>
          </a:prstGeom>
          <a:noFill/>
        </p:spPr>
        <p:txBody>
          <a:bodyPr wrap="square" rtlCol="0">
            <a:spAutoFit/>
          </a:bodyPr>
          <a:lstStyle/>
          <a:p>
            <a:r>
              <a:rPr lang="en-US" altLang="ja-JP" sz="1600" dirty="0" err="1">
                <a:cs typeface="Arial" panose="020B0604020202020204" pitchFamily="34" charset="0"/>
              </a:rPr>
              <a:t>Dupilmub</a:t>
            </a:r>
            <a:r>
              <a:rPr lang="en-US" altLang="ja-JP" sz="1600" dirty="0">
                <a:cs typeface="Arial" panose="020B0604020202020204" pitchFamily="34" charset="0"/>
              </a:rPr>
              <a:t> 300mg q2w</a:t>
            </a:r>
            <a:endParaRPr lang="ja-JP" altLang="en-US" sz="1600" dirty="0">
              <a:cs typeface="Arial" panose="020B0604020202020204" pitchFamily="34" charset="0"/>
            </a:endParaRPr>
          </a:p>
        </p:txBody>
      </p:sp>
      <p:sp>
        <p:nvSpPr>
          <p:cNvPr id="112" name="テキスト ボックス 111"/>
          <p:cNvSpPr txBox="1"/>
          <p:nvPr/>
        </p:nvSpPr>
        <p:spPr>
          <a:xfrm>
            <a:off x="6796315" y="3534394"/>
            <a:ext cx="3543300" cy="338554"/>
          </a:xfrm>
          <a:prstGeom prst="rect">
            <a:avLst/>
          </a:prstGeom>
          <a:noFill/>
        </p:spPr>
        <p:txBody>
          <a:bodyPr wrap="square" rtlCol="0">
            <a:spAutoFit/>
          </a:bodyPr>
          <a:lstStyle/>
          <a:p>
            <a:r>
              <a:rPr lang="ja-JP" altLang="en-US" sz="1600" dirty="0">
                <a:cs typeface="Arial" panose="020B0604020202020204" pitchFamily="34" charset="0"/>
              </a:rPr>
              <a:t>（</a:t>
            </a:r>
            <a:r>
              <a:rPr lang="en-US" altLang="ja-JP" sz="1600" dirty="0">
                <a:cs typeface="Arial" panose="020B0604020202020204" pitchFamily="34" charset="0"/>
              </a:rPr>
              <a:t>24W</a:t>
            </a:r>
            <a:r>
              <a:rPr lang="ja-JP" altLang="en-US" sz="1600" dirty="0">
                <a:cs typeface="Arial" panose="020B0604020202020204" pitchFamily="34" charset="0"/>
              </a:rPr>
              <a:t>まで</a:t>
            </a:r>
            <a:r>
              <a:rPr lang="en-US" altLang="ja-JP" sz="1600" dirty="0">
                <a:cs typeface="Arial" panose="020B0604020202020204" pitchFamily="34" charset="0"/>
              </a:rPr>
              <a:t>2W</a:t>
            </a:r>
            <a:r>
              <a:rPr lang="ja-JP" altLang="en-US" sz="1600" dirty="0">
                <a:cs typeface="Arial" panose="020B0604020202020204" pitchFamily="34" charset="0"/>
              </a:rPr>
              <a:t>ごと、以降</a:t>
            </a:r>
            <a:r>
              <a:rPr lang="en-US" altLang="ja-JP" sz="1600" dirty="0">
                <a:cs typeface="Arial" panose="020B0604020202020204" pitchFamily="34" charset="0"/>
              </a:rPr>
              <a:t>4W</a:t>
            </a:r>
            <a:r>
              <a:rPr lang="ja-JP" altLang="en-US" sz="1600" dirty="0">
                <a:cs typeface="Arial" panose="020B0604020202020204" pitchFamily="34" charset="0"/>
              </a:rPr>
              <a:t>ごとに投与）</a:t>
            </a:r>
          </a:p>
        </p:txBody>
      </p:sp>
      <p:sp>
        <p:nvSpPr>
          <p:cNvPr id="114" name="テキスト ボックス 113"/>
          <p:cNvSpPr txBox="1"/>
          <p:nvPr/>
        </p:nvSpPr>
        <p:spPr>
          <a:xfrm>
            <a:off x="439723" y="5051172"/>
            <a:ext cx="5147552" cy="461665"/>
          </a:xfrm>
          <a:prstGeom prst="rect">
            <a:avLst/>
          </a:prstGeom>
          <a:noFill/>
        </p:spPr>
        <p:txBody>
          <a:bodyPr wrap="square" rtlCol="0">
            <a:spAutoFit/>
          </a:bodyPr>
          <a:lstStyle/>
          <a:p>
            <a:pPr marL="457200" indent="-457200">
              <a:buFont typeface="Wingdings" panose="05000000000000000000" pitchFamily="2" charset="2"/>
              <a:buChar char="n"/>
            </a:pPr>
            <a:r>
              <a:rPr kumimoji="0" lang="ja-JP" altLang="en-US" sz="2400" kern="0" dirty="0">
                <a:solidFill>
                  <a:prstClr val="black"/>
                </a:solidFill>
              </a:rPr>
              <a:t>副作用について</a:t>
            </a:r>
            <a:endParaRPr kumimoji="0" lang="ja-JP" altLang="en-US" b="1" kern="0" dirty="0">
              <a:solidFill>
                <a:prstClr val="black"/>
              </a:solidFill>
            </a:endParaRPr>
          </a:p>
        </p:txBody>
      </p:sp>
      <p:sp>
        <p:nvSpPr>
          <p:cNvPr id="115" name="テキスト ボックス 2"/>
          <p:cNvSpPr txBox="1">
            <a:spLocks noChangeArrowheads="1"/>
          </p:cNvSpPr>
          <p:nvPr/>
        </p:nvSpPr>
        <p:spPr bwMode="auto">
          <a:xfrm>
            <a:off x="627162" y="5430315"/>
            <a:ext cx="1120993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charset="0"/>
              <a:buChar char="•"/>
              <a:defRPr kumimoji="1" sz="3200">
                <a:solidFill>
                  <a:schemeClr val="tx1"/>
                </a:solidFill>
                <a:latin typeface="HGP創英角ｺﾞｼｯｸUB" pitchFamily="50" charset="-128"/>
                <a:ea typeface="HGP創英角ｺﾞｼｯｸUB" pitchFamily="50" charset="-128"/>
              </a:defRPr>
            </a:lvl1pPr>
            <a:lvl2pPr marL="742950" indent="-285750" eaLnBrk="0" hangingPunct="0">
              <a:spcBef>
                <a:spcPct val="20000"/>
              </a:spcBef>
              <a:buFont typeface="Arial" charset="0"/>
              <a:buChar char="–"/>
              <a:defRPr kumimoji="1" sz="2800">
                <a:solidFill>
                  <a:schemeClr val="tx1"/>
                </a:solidFill>
                <a:latin typeface="HGP創英角ｺﾞｼｯｸUB" pitchFamily="50" charset="-128"/>
                <a:ea typeface="HGP創英角ｺﾞｼｯｸUB" pitchFamily="50" charset="-128"/>
              </a:defRPr>
            </a:lvl2pPr>
            <a:lvl3pPr marL="1143000" indent="-228600" eaLnBrk="0" hangingPunct="0">
              <a:spcBef>
                <a:spcPct val="20000"/>
              </a:spcBef>
              <a:buFont typeface="Arial" charset="0"/>
              <a:buChar char="•"/>
              <a:defRPr kumimoji="1" sz="2400">
                <a:solidFill>
                  <a:schemeClr val="tx1"/>
                </a:solidFill>
                <a:latin typeface="HGP創英角ｺﾞｼｯｸUB" pitchFamily="50" charset="-128"/>
                <a:ea typeface="HGP創英角ｺﾞｼｯｸUB" pitchFamily="50" charset="-128"/>
              </a:defRPr>
            </a:lvl3pPr>
            <a:lvl4pPr marL="1600200" indent="-228600" eaLnBrk="0" hangingPunct="0">
              <a:spcBef>
                <a:spcPct val="20000"/>
              </a:spcBef>
              <a:buFont typeface="Arial" charset="0"/>
              <a:buChar char="–"/>
              <a:defRPr kumimoji="1" sz="2000">
                <a:solidFill>
                  <a:schemeClr val="tx1"/>
                </a:solidFill>
                <a:latin typeface="HGP創英角ｺﾞｼｯｸUB" pitchFamily="50" charset="-128"/>
                <a:ea typeface="HGP創英角ｺﾞｼｯｸUB" pitchFamily="50" charset="-128"/>
              </a:defRPr>
            </a:lvl4pPr>
            <a:lvl5pPr marL="2057400" indent="-228600" eaLnBrk="0" hangingPunct="0">
              <a:spcBef>
                <a:spcPct val="20000"/>
              </a:spcBef>
              <a:buFont typeface="Arial" charset="0"/>
              <a:buChar char="»"/>
              <a:defRPr kumimoji="1" sz="20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9pPr>
          </a:lstStyle>
          <a:p>
            <a:pPr eaLnBrk="1" hangingPunct="1">
              <a:lnSpc>
                <a:spcPts val="3600"/>
              </a:lnSpc>
              <a:spcBef>
                <a:spcPct val="0"/>
              </a:spcBef>
              <a:buFont typeface="Wingdings" pitchFamily="2" charset="2"/>
              <a:buChar char="Ø"/>
              <a:defRPr/>
            </a:pPr>
            <a:r>
              <a:rPr lang="ja-JP" altLang="en-US" sz="2000" dirty="0">
                <a:latin typeface="+mn-lt"/>
                <a:ea typeface="+mn-ea"/>
              </a:rPr>
              <a:t>デュピクセントを開始してから肩回りや二の腕に少し筋肉痛のような感じあり。</a:t>
            </a:r>
            <a:endParaRPr lang="en-US" altLang="ja-JP" sz="2000" dirty="0">
              <a:latin typeface="+mn-lt"/>
              <a:ea typeface="+mn-ea"/>
            </a:endParaRPr>
          </a:p>
          <a:p>
            <a:pPr eaLnBrk="1" hangingPunct="1">
              <a:lnSpc>
                <a:spcPts val="3600"/>
              </a:lnSpc>
              <a:spcBef>
                <a:spcPct val="0"/>
              </a:spcBef>
              <a:buFont typeface="Wingdings" pitchFamily="2" charset="2"/>
              <a:buChar char="Ø"/>
              <a:defRPr/>
            </a:pPr>
            <a:r>
              <a:rPr lang="ja-JP" altLang="en-US" sz="2000" dirty="0">
                <a:latin typeface="+mn-lt"/>
                <a:ea typeface="+mn-ea"/>
              </a:rPr>
              <a:t>だるさはあるが元々貧血気味で、デュピクセント開始後に悪化したということはない。</a:t>
            </a:r>
            <a:endParaRPr lang="en-US" altLang="ja-JP" sz="2000" dirty="0">
              <a:latin typeface="+mn-lt"/>
              <a:ea typeface="+mn-ea"/>
            </a:endParaRPr>
          </a:p>
          <a:p>
            <a:pPr eaLnBrk="1" hangingPunct="1">
              <a:lnSpc>
                <a:spcPts val="3600"/>
              </a:lnSpc>
              <a:spcBef>
                <a:spcPct val="0"/>
              </a:spcBef>
              <a:buFont typeface="Wingdings" pitchFamily="2" charset="2"/>
              <a:buChar char="Ø"/>
              <a:defRPr/>
            </a:pPr>
            <a:r>
              <a:rPr lang="ja-JP" altLang="en-US" sz="2000" dirty="0">
                <a:latin typeface="+mn-lt"/>
                <a:ea typeface="+mn-ea"/>
              </a:rPr>
              <a:t>初めは太ももに痛みがあったが、現在はない。少し口渇気味だが、デュピクセントの副作用かは不明。</a:t>
            </a:r>
          </a:p>
        </p:txBody>
      </p:sp>
      <p:sp>
        <p:nvSpPr>
          <p:cNvPr id="116" name="テキスト ボックス 2"/>
          <p:cNvSpPr txBox="1">
            <a:spLocks noChangeArrowheads="1"/>
          </p:cNvSpPr>
          <p:nvPr/>
        </p:nvSpPr>
        <p:spPr bwMode="auto">
          <a:xfrm>
            <a:off x="7542626" y="4551928"/>
            <a:ext cx="47743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charset="0"/>
              <a:buChar char="•"/>
              <a:defRPr kumimoji="1" sz="3200">
                <a:solidFill>
                  <a:schemeClr val="tx1"/>
                </a:solidFill>
                <a:latin typeface="HGP創英角ｺﾞｼｯｸUB" pitchFamily="50" charset="-128"/>
                <a:ea typeface="HGP創英角ｺﾞｼｯｸUB" pitchFamily="50" charset="-128"/>
              </a:defRPr>
            </a:lvl1pPr>
            <a:lvl2pPr marL="742950" indent="-285750" eaLnBrk="0" hangingPunct="0">
              <a:spcBef>
                <a:spcPct val="20000"/>
              </a:spcBef>
              <a:buFont typeface="Arial" charset="0"/>
              <a:buChar char="–"/>
              <a:defRPr kumimoji="1" sz="2800">
                <a:solidFill>
                  <a:schemeClr val="tx1"/>
                </a:solidFill>
                <a:latin typeface="HGP創英角ｺﾞｼｯｸUB" pitchFamily="50" charset="-128"/>
                <a:ea typeface="HGP創英角ｺﾞｼｯｸUB" pitchFamily="50" charset="-128"/>
              </a:defRPr>
            </a:lvl2pPr>
            <a:lvl3pPr marL="1143000" indent="-228600" eaLnBrk="0" hangingPunct="0">
              <a:spcBef>
                <a:spcPct val="20000"/>
              </a:spcBef>
              <a:buFont typeface="Arial" charset="0"/>
              <a:buChar char="•"/>
              <a:defRPr kumimoji="1" sz="2400">
                <a:solidFill>
                  <a:schemeClr val="tx1"/>
                </a:solidFill>
                <a:latin typeface="HGP創英角ｺﾞｼｯｸUB" pitchFamily="50" charset="-128"/>
                <a:ea typeface="HGP創英角ｺﾞｼｯｸUB" pitchFamily="50" charset="-128"/>
              </a:defRPr>
            </a:lvl3pPr>
            <a:lvl4pPr marL="1600200" indent="-228600" eaLnBrk="0" hangingPunct="0">
              <a:spcBef>
                <a:spcPct val="20000"/>
              </a:spcBef>
              <a:buFont typeface="Arial" charset="0"/>
              <a:buChar char="–"/>
              <a:defRPr kumimoji="1" sz="2000">
                <a:solidFill>
                  <a:schemeClr val="tx1"/>
                </a:solidFill>
                <a:latin typeface="HGP創英角ｺﾞｼｯｸUB" pitchFamily="50" charset="-128"/>
                <a:ea typeface="HGP創英角ｺﾞｼｯｸUB" pitchFamily="50" charset="-128"/>
              </a:defRPr>
            </a:lvl4pPr>
            <a:lvl5pPr marL="2057400" indent="-228600" eaLnBrk="0" hangingPunct="0">
              <a:spcBef>
                <a:spcPct val="20000"/>
              </a:spcBef>
              <a:buFont typeface="Arial" charset="0"/>
              <a:buChar char="»"/>
              <a:defRPr kumimoji="1" sz="20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HGP創英角ｺﾞｼｯｸUB" pitchFamily="50" charset="-128"/>
                <a:ea typeface="HGP創英角ｺﾞｼｯｸUB" pitchFamily="50" charset="-128"/>
              </a:defRPr>
            </a:lvl9pPr>
          </a:lstStyle>
          <a:p>
            <a:pPr marL="0" indent="0" eaLnBrk="1" hangingPunct="1">
              <a:spcBef>
                <a:spcPct val="0"/>
              </a:spcBef>
              <a:buNone/>
              <a:defRPr/>
            </a:pPr>
            <a:r>
              <a:rPr lang="ja-JP" altLang="en-US" sz="1600" dirty="0">
                <a:latin typeface="+mn-lt"/>
                <a:ea typeface="+mn-ea"/>
              </a:rPr>
              <a:t>（</a:t>
            </a:r>
            <a:r>
              <a:rPr lang="en-US" altLang="ja-JP" sz="1600" dirty="0">
                <a:latin typeface="+mn-lt"/>
                <a:ea typeface="+mn-ea"/>
              </a:rPr>
              <a:t>PMDA </a:t>
            </a:r>
            <a:r>
              <a:rPr lang="ja-JP" altLang="en-US" sz="1600" dirty="0">
                <a:latin typeface="+mn-lt"/>
                <a:ea typeface="+mn-ea"/>
              </a:rPr>
              <a:t>医療用医薬品情報検索：デュピクセント</a:t>
            </a:r>
            <a:r>
              <a:rPr lang="en-US" altLang="ja-JP" sz="1600" dirty="0">
                <a:latin typeface="+mn-lt"/>
                <a:ea typeface="+mn-ea"/>
              </a:rPr>
              <a:t>IF</a:t>
            </a:r>
          </a:p>
          <a:p>
            <a:pPr marL="0" indent="0" eaLnBrk="1" hangingPunct="1">
              <a:spcBef>
                <a:spcPct val="0"/>
              </a:spcBef>
              <a:buNone/>
              <a:defRPr/>
            </a:pPr>
            <a:r>
              <a:rPr lang="en-US" altLang="ja-JP" sz="1600" dirty="0">
                <a:latin typeface="+mn-lt"/>
                <a:ea typeface="+mn-ea"/>
                <a:hlinkClick r:id="rId4"/>
              </a:rPr>
              <a:t>https://www.pmda.go.jp/PmdaSearch/iyakuSearch</a:t>
            </a:r>
            <a:r>
              <a:rPr lang="ja-JP" altLang="en-US" sz="1600" dirty="0">
                <a:latin typeface="+mn-lt"/>
                <a:ea typeface="+mn-ea"/>
              </a:rPr>
              <a:t> ）</a:t>
            </a:r>
            <a:endParaRPr lang="en-US" altLang="ja-JP" sz="1600" dirty="0">
              <a:latin typeface="+mn-lt"/>
              <a:ea typeface="+mn-ea"/>
            </a:endParaRPr>
          </a:p>
        </p:txBody>
      </p:sp>
    </p:spTree>
    <p:extLst>
      <p:ext uri="{BB962C8B-B14F-4D97-AF65-F5344CB8AC3E}">
        <p14:creationId xmlns:p14="http://schemas.microsoft.com/office/powerpoint/2010/main" val="380340746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kumimoji="1" sz="2000" dirty="0">
            <a:latin typeface="HGP創英角ｺﾞｼｯｸUB" panose="020B0900000000000000" pitchFamily="50" charset="-128"/>
            <a:ea typeface="HGP創英角ｺﾞｼｯｸUB" panose="020B0900000000000000" pitchFamily="50" charset="-128"/>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18067</TotalTime>
  <Words>3084</Words>
  <Application>Microsoft Office PowerPoint</Application>
  <PresentationFormat>ワイド画面</PresentationFormat>
  <Paragraphs>211</Paragraphs>
  <Slides>15</Slides>
  <Notes>15</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15</vt:i4>
      </vt:variant>
    </vt:vector>
  </HeadingPairs>
  <TitlesOfParts>
    <vt:vector size="21" baseType="lpstr">
      <vt:lpstr>HGP創英角ｺﾞｼｯｸUB</vt:lpstr>
      <vt:lpstr>ＭＳ Ｐゴシック</vt:lpstr>
      <vt:lpstr>Arial</vt:lpstr>
      <vt:lpstr>Calibri</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shigeru</dc:creator>
  <cp:lastModifiedBy>悠 稲本</cp:lastModifiedBy>
  <cp:revision>506</cp:revision>
  <cp:lastPrinted>2014-10-20T00:33:53Z</cp:lastPrinted>
  <dcterms:created xsi:type="dcterms:W3CDTF">2014-02-12T03:26:34Z</dcterms:created>
  <dcterms:modified xsi:type="dcterms:W3CDTF">2023-10-31T06:39:08Z</dcterms:modified>
</cp:coreProperties>
</file>