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4"/>
    <p:restoredTop sz="94620"/>
  </p:normalViewPr>
  <p:slideViewPr>
    <p:cSldViewPr snapToGrid="0">
      <p:cViewPr varScale="1">
        <p:scale>
          <a:sx n="103" d="100"/>
          <a:sy n="103" d="100"/>
        </p:scale>
        <p:origin x="9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8922BF-2AC4-ECDE-039E-BB4B24FC9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2495503-9CE1-273F-3157-CBE094A96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429531-E614-1EAC-E185-32CA0587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6ED4-CAAE-4641-83BA-3D1A32CA1451}" type="datetimeFigureOut">
              <a:rPr kumimoji="1" lang="ja-JP" altLang="en-US" smtClean="0"/>
              <a:t>2023/10/28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A38D8D-7E7F-C0BD-6A07-1A2ABC0C2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994E98-7590-8599-714E-E35953273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F045-6C4E-DC4E-B091-000C00F7E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405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5380B7-26BA-6BF3-FB03-15BA2406B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1A26E12-D45F-FE9C-9AD2-21171A910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B731F4-8915-8B85-A861-B334D7F11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6ED4-CAAE-4641-83BA-3D1A32CA1451}" type="datetimeFigureOut">
              <a:rPr kumimoji="1" lang="ja-JP" altLang="en-US" smtClean="0"/>
              <a:t>2023/10/28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6720086-163B-A374-A4AB-20ED8C1D2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E828B9-823B-AD44-90E5-8B29FF07D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F045-6C4E-DC4E-B091-000C00F7E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6014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0BC1051-5F10-CA26-EDE8-D5FB5BD2ED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FF7D7C5-BA2E-8A74-B972-63F2E2947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D5B513-3DE1-7526-DDA2-F3D35FD29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6ED4-CAAE-4641-83BA-3D1A32CA1451}" type="datetimeFigureOut">
              <a:rPr kumimoji="1" lang="ja-JP" altLang="en-US" smtClean="0"/>
              <a:t>2023/10/28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3E64B4-38A0-B04B-2C1C-2D9C73A4D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94CC808-446C-FB7C-4121-8140567DF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F045-6C4E-DC4E-B091-000C00F7E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91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7BA4E3-BF6C-8310-C481-5B0C204CF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9F6C39-66BC-68DF-3215-96807EB71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8D7D6B-FFAA-AD2B-4B2D-82EA7544B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6ED4-CAAE-4641-83BA-3D1A32CA1451}" type="datetimeFigureOut">
              <a:rPr kumimoji="1" lang="ja-JP" altLang="en-US" smtClean="0"/>
              <a:t>2023/10/28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AD3DD4-3FFA-3B9C-639C-560FB470A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38544E-A43F-8FF0-FBC5-841784FF7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F045-6C4E-DC4E-B091-000C00F7E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0345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A94F6C-4D18-812F-1D7D-459D30F95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81666D3-C91D-0041-77B9-F4EE8818E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0608B1F-1926-7B22-6F9A-4DB0284F4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6ED4-CAAE-4641-83BA-3D1A32CA1451}" type="datetimeFigureOut">
              <a:rPr kumimoji="1" lang="ja-JP" altLang="en-US" smtClean="0"/>
              <a:t>2023/10/28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021047C-294D-69D2-87E8-E65413D27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94AC183-86FD-171B-07A7-7A3ED87C9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F045-6C4E-DC4E-B091-000C00F7E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844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AD0584-B8FF-B122-EB87-DD30E7539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26B0C0-A458-B14D-1732-579C533D2E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AA37126-9319-A70A-5160-DA9CEB46F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E42B0D6-4A81-E0B4-3A3B-C4E4C6308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6ED4-CAAE-4641-83BA-3D1A32CA1451}" type="datetimeFigureOut">
              <a:rPr kumimoji="1" lang="ja-JP" altLang="en-US" smtClean="0"/>
              <a:t>2023/10/28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6A191A6-991D-80B5-E55A-0B88265AA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BEC2837-C90E-B17A-CC5B-9F42A5A1F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F045-6C4E-DC4E-B091-000C00F7E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563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E0B12E-C777-C73D-5EC9-2EE13FB2A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D96919D-12FA-7EB5-B2D6-2EF41C838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14F526D-36A3-A8CA-11F2-B323DCD02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22FBC15-9EDD-D237-C092-765C56166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A9A627B-D968-A74A-CE48-B06F6FB4C7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9DAD1E6-A960-3BE5-7565-F8AB7179B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6ED4-CAAE-4641-83BA-3D1A32CA1451}" type="datetimeFigureOut">
              <a:rPr kumimoji="1" lang="ja-JP" altLang="en-US" smtClean="0"/>
              <a:t>2023/10/28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1D241CD-9009-0144-FDA1-814495B87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4B745CE-4C87-BA35-A482-A21F6A5FD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F045-6C4E-DC4E-B091-000C00F7E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6611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1268E6-D0E4-4E42-BB8D-3CF6C5219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1093F59-4C0B-3496-43A5-EDCBC78F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6ED4-CAAE-4641-83BA-3D1A32CA1451}" type="datetimeFigureOut">
              <a:rPr kumimoji="1" lang="ja-JP" altLang="en-US" smtClean="0"/>
              <a:t>2023/10/28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A13BB5B-A761-E90E-9A00-5E2A5A0A2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143B0E6-C755-A951-A554-3F4DF1DE9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F045-6C4E-DC4E-B091-000C00F7E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981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429143E-5856-DD9B-B587-D7A936754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6ED4-CAAE-4641-83BA-3D1A32CA1451}" type="datetimeFigureOut">
              <a:rPr kumimoji="1" lang="ja-JP" altLang="en-US" smtClean="0"/>
              <a:t>2023/10/28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D726BBB-1C4D-7381-36F6-7C106F55B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80B23D-F5B6-9768-41FA-EE1989BB4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F045-6C4E-DC4E-B091-000C00F7E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711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0DDAF6-9649-BC8E-54C3-AF5160675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3F854C-84E2-234C-7AA7-1FB20DFD6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2F24CCA-CA55-7393-27D5-70DE6EC80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2482699-191F-4807-095D-9750325D3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6ED4-CAAE-4641-83BA-3D1A32CA1451}" type="datetimeFigureOut">
              <a:rPr kumimoji="1" lang="ja-JP" altLang="en-US" smtClean="0"/>
              <a:t>2023/10/28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7C082B-2D55-7927-B728-B7E962E9B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28FFBA9-2E8E-AB7D-23BB-1BB363DD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F045-6C4E-DC4E-B091-000C00F7E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0198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CD6E22-9219-C996-D7E5-957E93FDF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4E5670C-0B24-2FD6-8FC4-E5C058FFB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DA766AB-B66C-E484-7658-264428250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DC66BD0-6990-34CB-C3F5-6E4B6ACDD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6ED4-CAAE-4641-83BA-3D1A32CA1451}" type="datetimeFigureOut">
              <a:rPr kumimoji="1" lang="ja-JP" altLang="en-US" smtClean="0"/>
              <a:t>2023/10/28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C5CE003-3807-A9F5-54CA-283CDFF9B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C704151-29EC-9ED3-436C-ECFA7BF7F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F045-6C4E-DC4E-B091-000C00F7E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46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2D5D0A8-DD88-851F-8B36-5FEF11DD1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DC100B7-D2EE-2E7F-02FF-0F425C478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6BDD14-B835-D979-387E-91E5D2DA08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E6ED4-CAAE-4641-83BA-3D1A32CA1451}" type="datetimeFigureOut">
              <a:rPr kumimoji="1" lang="ja-JP" altLang="en-US" smtClean="0"/>
              <a:t>2023/10/28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8F4FD58-439E-FE87-5A93-B31D37FDE1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E51B1F-2242-C41A-2FA8-20CFA9A16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7F045-6C4E-DC4E-B091-000C00F7EE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95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キスト, 手紙&#10;&#10;自動的に生成された説明">
            <a:extLst>
              <a:ext uri="{FF2B5EF4-FFF2-40B4-BE49-F238E27FC236}">
                <a16:creationId xmlns:a16="http://schemas.microsoft.com/office/drawing/2014/main" id="{7095277F-19BB-7A02-AE7C-89B34B8C7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9" y="96248"/>
            <a:ext cx="12056722" cy="666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0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58"/>
    </mc:Choice>
    <mc:Fallback xmlns="">
      <p:transition spd="slow" advTm="1375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FF3CB7DD-3B87-44BB-F3EB-F8A5F9CF4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4799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5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2"/>
    </mc:Choice>
    <mc:Fallback xmlns="">
      <p:transition spd="slow" advTm="186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グラフ, 円グラフ&#10;&#10;自動的に生成された説明">
            <a:extLst>
              <a:ext uri="{FF2B5EF4-FFF2-40B4-BE49-F238E27FC236}">
                <a16:creationId xmlns:a16="http://schemas.microsoft.com/office/drawing/2014/main" id="{70548367-286D-3F92-A5A0-9946DC69A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5862"/>
            <a:ext cx="11881459" cy="664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2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59"/>
    </mc:Choice>
    <mc:Fallback xmlns="">
      <p:transition spd="slow" advTm="4325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グラフ, 円グラフ&#10;&#10;自動的に生成された説明">
            <a:extLst>
              <a:ext uri="{FF2B5EF4-FFF2-40B4-BE49-F238E27FC236}">
                <a16:creationId xmlns:a16="http://schemas.microsoft.com/office/drawing/2014/main" id="{1424CDDF-F660-52ED-19B8-64A18990E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5" y="0"/>
            <a:ext cx="121568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8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10"/>
    </mc:Choice>
    <mc:Fallback xmlns="">
      <p:transition spd="slow" advTm="3571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グラフ, 円グラフ&#10;&#10;自動的に生成された説明">
            <a:extLst>
              <a:ext uri="{FF2B5EF4-FFF2-40B4-BE49-F238E27FC236}">
                <a16:creationId xmlns:a16="http://schemas.microsoft.com/office/drawing/2014/main" id="{F09FFA37-5CE5-8CC0-900F-426E0EB64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7"/>
            <a:ext cx="12192000" cy="684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0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6"/>
    </mc:Choice>
    <mc:Fallback xmlns="">
      <p:transition spd="slow" advTm="3775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グラフ, 円グラフ&#10;&#10;自動的に生成された説明">
            <a:extLst>
              <a:ext uri="{FF2B5EF4-FFF2-40B4-BE49-F238E27FC236}">
                <a16:creationId xmlns:a16="http://schemas.microsoft.com/office/drawing/2014/main" id="{AB9D8A0E-B0EA-0F16-7B9E-A5D1D543D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0" y="112542"/>
            <a:ext cx="12038545" cy="674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2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14"/>
    </mc:Choice>
    <mc:Fallback xmlns="">
      <p:transition spd="slow" advTm="4941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テーブル&#10;&#10;自動的に生成された説明">
            <a:extLst>
              <a:ext uri="{FF2B5EF4-FFF2-40B4-BE49-F238E27FC236}">
                <a16:creationId xmlns:a16="http://schemas.microsoft.com/office/drawing/2014/main" id="{11E65DA9-C184-1C2E-4331-A21EE8D2B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63"/>
            <a:ext cx="12204761" cy="685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0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58"/>
    </mc:Choice>
    <mc:Fallback xmlns="">
      <p:transition spd="slow" advTm="4615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文字の書かれた紙&#10;&#10;中程度の精度で自動的に生成された説明">
            <a:extLst>
              <a:ext uri="{FF2B5EF4-FFF2-40B4-BE49-F238E27FC236}">
                <a16:creationId xmlns:a16="http://schemas.microsoft.com/office/drawing/2014/main" id="{FA0649C0-A8B7-DF19-0B1B-AE3C280B9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740"/>
            <a:ext cx="12196877" cy="685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7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148"/>
    </mc:Choice>
    <mc:Fallback xmlns="">
      <p:transition spd="slow" advTm="8514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文字の書かれた紙&#10;&#10;中程度の精度で自動的に生成された説明">
            <a:extLst>
              <a:ext uri="{FF2B5EF4-FFF2-40B4-BE49-F238E27FC236}">
                <a16:creationId xmlns:a16="http://schemas.microsoft.com/office/drawing/2014/main" id="{7A081320-89B2-590B-724B-8AF3AE0E4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79"/>
            <a:ext cx="11925442" cy="668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3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98"/>
    </mc:Choice>
    <mc:Fallback xmlns="">
      <p:transition spd="slow" advTm="589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マップ&#10;&#10;中程度の精度で自動的に生成された説明">
            <a:extLst>
              <a:ext uri="{FF2B5EF4-FFF2-40B4-BE49-F238E27FC236}">
                <a16:creationId xmlns:a16="http://schemas.microsoft.com/office/drawing/2014/main" id="{79BE1AD9-BF9C-27AB-9166-9287C1625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382"/>
            <a:ext cx="12196241" cy="685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6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443"/>
    </mc:Choice>
    <mc:Fallback xmlns="">
      <p:transition spd="slow" advTm="7544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9FC01A4-D590-EC2F-97B3-63A329A5E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" y="0"/>
            <a:ext cx="11994874" cy="675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2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08"/>
    </mc:Choice>
    <mc:Fallback xmlns="">
      <p:transition spd="slow" advTm="2980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5D2728D-4B0F-4686-3583-271C3377A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4669"/>
            <a:ext cx="11996865" cy="66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4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32"/>
    </mc:Choice>
    <mc:Fallback xmlns="">
      <p:transition spd="slow" advTm="1953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抽象, 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2602FE56-21C0-E60A-91AA-4FA6133DB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420"/>
            <a:ext cx="12198087" cy="68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1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64"/>
    </mc:Choice>
    <mc:Fallback xmlns="">
      <p:transition spd="slow" advTm="2276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テキスト&#10;&#10;自動的に生成された説明">
            <a:extLst>
              <a:ext uri="{FF2B5EF4-FFF2-40B4-BE49-F238E27FC236}">
                <a16:creationId xmlns:a16="http://schemas.microsoft.com/office/drawing/2014/main" id="{134E9AF1-B824-9918-3A11-944156D12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30"/>
            <a:ext cx="11999742" cy="673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3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83"/>
    </mc:Choice>
    <mc:Fallback xmlns="">
      <p:transition spd="slow" advTm="2658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グラフ, 円グラフ&#10;&#10;自動的に生成された説明">
            <a:extLst>
              <a:ext uri="{FF2B5EF4-FFF2-40B4-BE49-F238E27FC236}">
                <a16:creationId xmlns:a16="http://schemas.microsoft.com/office/drawing/2014/main" id="{4D9A9EA4-D5EC-3F76-4D17-0AF270763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62"/>
            <a:ext cx="12204764" cy="685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0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76"/>
    </mc:Choice>
    <mc:Fallback xmlns="">
      <p:transition spd="slow" advTm="2107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グラフ, 円グラフ&#10;&#10;自動的に生成された説明">
            <a:extLst>
              <a:ext uri="{FF2B5EF4-FFF2-40B4-BE49-F238E27FC236}">
                <a16:creationId xmlns:a16="http://schemas.microsoft.com/office/drawing/2014/main" id="{4950CBE4-9D92-A426-4279-3B3382243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22"/>
            <a:ext cx="12192000" cy="683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42"/>
    </mc:Choice>
    <mc:Fallback xmlns="">
      <p:transition spd="slow" advTm="25742"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Macintosh PowerPoint</Application>
  <PresentationFormat>ワイド画面</PresentationFormat>
  <Paragraphs>0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0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Kagawa Yoshiki</dc:creator>
  <cp:lastModifiedBy>Kagawa Yoshiki</cp:lastModifiedBy>
  <cp:revision>2</cp:revision>
  <dcterms:created xsi:type="dcterms:W3CDTF">2023-10-27T12:48:17Z</dcterms:created>
  <dcterms:modified xsi:type="dcterms:W3CDTF">2023-10-28T13:48:07Z</dcterms:modified>
</cp:coreProperties>
</file>